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C9A"/>
    <a:srgbClr val="1E4E7C"/>
    <a:srgbClr val="1A4C7B"/>
    <a:srgbClr val="000099"/>
    <a:srgbClr val="1D4E7B"/>
    <a:srgbClr val="1B4E7B"/>
    <a:srgbClr val="FFFFCC"/>
    <a:srgbClr val="99CCFF"/>
    <a:srgbClr val="06234D"/>
    <a:srgbClr val="EB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2" autoAdjust="0"/>
  </p:normalViewPr>
  <p:slideViewPr>
    <p:cSldViewPr snapToGrid="0">
      <p:cViewPr varScale="1">
        <p:scale>
          <a:sx n="31" d="100"/>
          <a:sy n="31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637E4D78-BCB1-410A-8EEC-303768317F7E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61683E24-950A-479B-A277-98F5E8A9E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30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83E24-950A-479B-A277-98F5E8A9E8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31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7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7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77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67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9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4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0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98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95249-81F9-41DB-8AE4-7F0F059502B1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9D83E-EBB1-4765-A29A-CF822C16A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17.png"/><Relationship Id="rId3" Type="http://schemas.openxmlformats.org/officeDocument/2006/relationships/image" Target="../media/image1.jpe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2.wdp"/><Relationship Id="rId22" Type="http://schemas.openxmlformats.org/officeDocument/2006/relationships/image" Target="../media/image15.png"/><Relationship Id="rId27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004862-DCB7-5A91-105C-E4EED5D6F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21051"/>
            <a:ext cx="6865180" cy="581649"/>
          </a:xfrm>
          <a:prstGeom prst="rect">
            <a:avLst/>
          </a:prstGeom>
          <a:solidFill>
            <a:srgbClr val="062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C38B467-EB54-5D7B-992F-A05AA961F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" y="4665283"/>
            <a:ext cx="6865179" cy="4849385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4DBBF6B-B99E-4C9C-981E-89825F8BC8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64407" cy="4894340"/>
          </a:xfrm>
          <a:prstGeom prst="rect">
            <a:avLst/>
          </a:prstGeom>
          <a:solidFill>
            <a:srgbClr val="085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812AD1E-C201-81C5-099D-EBDA13F63E5D}"/>
              </a:ext>
            </a:extLst>
          </p:cNvPr>
          <p:cNvSpPr>
            <a:spLocks/>
          </p:cNvSpPr>
          <p:nvPr/>
        </p:nvSpPr>
        <p:spPr>
          <a:xfrm>
            <a:off x="341717" y="2279327"/>
            <a:ext cx="6178552" cy="17295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端子 5">
            <a:extLst>
              <a:ext uri="{FF2B5EF4-FFF2-40B4-BE49-F238E27FC236}">
                <a16:creationId xmlns:a16="http://schemas.microsoft.com/office/drawing/2014/main" id="{9A57BC4A-DFCF-06DF-277F-7C5028BBC92D}"/>
              </a:ext>
            </a:extLst>
          </p:cNvPr>
          <p:cNvSpPr>
            <a:spLocks/>
          </p:cNvSpPr>
          <p:nvPr/>
        </p:nvSpPr>
        <p:spPr>
          <a:xfrm>
            <a:off x="879759" y="2824790"/>
            <a:ext cx="691347" cy="223235"/>
          </a:xfrm>
          <a:prstGeom prst="flowChartTerminator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時間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4358A4-497A-0C54-7C69-98120D75304F}"/>
              </a:ext>
            </a:extLst>
          </p:cNvPr>
          <p:cNvSpPr txBox="1">
            <a:spLocks/>
          </p:cNvSpPr>
          <p:nvPr/>
        </p:nvSpPr>
        <p:spPr>
          <a:xfrm>
            <a:off x="1790419" y="2308146"/>
            <a:ext cx="311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２０２６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２９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（土）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DA8BFA-9EDC-796A-CAAC-57E53AF1D37C}"/>
              </a:ext>
            </a:extLst>
          </p:cNvPr>
          <p:cNvSpPr txBox="1">
            <a:spLocks/>
          </p:cNvSpPr>
          <p:nvPr/>
        </p:nvSpPr>
        <p:spPr>
          <a:xfrm>
            <a:off x="1790343" y="2744386"/>
            <a:ext cx="23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１８：３０～２０：００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795089-CA33-E6B0-5490-16259B3FC06C}"/>
              </a:ext>
            </a:extLst>
          </p:cNvPr>
          <p:cNvSpPr txBox="1"/>
          <p:nvPr/>
        </p:nvSpPr>
        <p:spPr>
          <a:xfrm>
            <a:off x="3503810" y="2792909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（開場 １８：００～）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FAA372-B1EA-F9F8-593B-AB1EA7DA0C12}"/>
              </a:ext>
            </a:extLst>
          </p:cNvPr>
          <p:cNvSpPr txBox="1">
            <a:spLocks/>
          </p:cNvSpPr>
          <p:nvPr/>
        </p:nvSpPr>
        <p:spPr>
          <a:xfrm>
            <a:off x="1807683" y="3643437"/>
            <a:ext cx="217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尾鷲ヤーヤスタジアム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BED791-7C30-BC2B-3645-6BBF71E3C34E}"/>
              </a:ext>
            </a:extLst>
          </p:cNvPr>
          <p:cNvSpPr txBox="1">
            <a:spLocks/>
          </p:cNvSpPr>
          <p:nvPr/>
        </p:nvSpPr>
        <p:spPr>
          <a:xfrm>
            <a:off x="3626205" y="3672518"/>
            <a:ext cx="165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（尾鷲市国市松泉町）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01A1521C-88D4-8C69-CC49-363F8D1ABCD7}"/>
              </a:ext>
            </a:extLst>
          </p:cNvPr>
          <p:cNvSpPr>
            <a:spLocks/>
          </p:cNvSpPr>
          <p:nvPr/>
        </p:nvSpPr>
        <p:spPr>
          <a:xfrm>
            <a:off x="5488552" y="2434386"/>
            <a:ext cx="858549" cy="796393"/>
          </a:xfrm>
          <a:prstGeom prst="flowChartConnector">
            <a:avLst/>
          </a:prstGeom>
          <a:solidFill>
            <a:schemeClr val="bg1">
              <a:alpha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入場</a:t>
            </a:r>
            <a:endParaRPr kumimoji="1" lang="en-US" altLang="ja-JP" sz="15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5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無料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9AAE9CC-BCF5-0D41-3A5D-9D7656917E06}"/>
              </a:ext>
            </a:extLst>
          </p:cNvPr>
          <p:cNvSpPr txBox="1"/>
          <p:nvPr/>
        </p:nvSpPr>
        <p:spPr>
          <a:xfrm>
            <a:off x="135657" y="9182826"/>
            <a:ext cx="849441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 お問い合わせ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887F298-54FD-A0C0-9229-4EEB20F975F2}"/>
              </a:ext>
            </a:extLst>
          </p:cNvPr>
          <p:cNvSpPr txBox="1"/>
          <p:nvPr/>
        </p:nvSpPr>
        <p:spPr>
          <a:xfrm>
            <a:off x="76473" y="9425603"/>
            <a:ext cx="291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尾鷲市教育委員会 文化・スポーツ振興課</a:t>
            </a:r>
            <a:endParaRPr kumimoji="1" lang="en-US" altLang="ja-JP" sz="10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☎０５９７－２３－８２９３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F0400B-9BC0-176F-6578-30B89C54D30E}"/>
              </a:ext>
            </a:extLst>
          </p:cNvPr>
          <p:cNvSpPr txBox="1"/>
          <p:nvPr/>
        </p:nvSpPr>
        <p:spPr>
          <a:xfrm>
            <a:off x="2722052" y="9182345"/>
            <a:ext cx="431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主　催 ： 尾鷲市子育て関係５課</a:t>
            </a:r>
            <a:endParaRPr kumimoji="1" lang="en-US" altLang="ja-JP" sz="8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　　　　</a:t>
            </a:r>
            <a:r>
              <a:rPr kumimoji="1" lang="ja-JP" altLang="en-US" sz="7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（市長公室・市民サービス課・福祉保健課・学校教育課・文化・スポーツ振興課）</a:t>
            </a:r>
            <a:endParaRPr kumimoji="1" lang="en-US" altLang="ja-JP" sz="8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共　催  </a:t>
            </a:r>
            <a:r>
              <a:rPr kumimoji="1" lang="en-US" altLang="ja-JP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: </a:t>
            </a:r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子育て</a:t>
            </a:r>
            <a:r>
              <a:rPr kumimoji="1" lang="en-US" altLang="ja-JP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HAPPYDAY</a:t>
            </a:r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実行委員会</a:t>
            </a:r>
            <a:endParaRPr kumimoji="1" lang="en-US" altLang="ja-JP" sz="8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7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　　　  　 （子育て支援サークルがりら、尾鷲よいとこスタンプ会、中村山再生外プロジェクト）</a:t>
            </a:r>
            <a:endParaRPr kumimoji="1" lang="en-US" altLang="ja-JP" sz="8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協　力 ： にじいろクラブ</a:t>
            </a:r>
            <a:r>
              <a:rPr kumimoji="1" lang="en-US" altLang="ja-JP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(</a:t>
            </a:r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株</a:t>
            </a:r>
            <a:r>
              <a:rPr kumimoji="1" lang="en-US" altLang="ja-JP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)</a:t>
            </a:r>
            <a:r>
              <a:rPr kumimoji="1" lang="ja-JP" altLang="en-US" sz="8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、尾鷲野球少年団</a:t>
            </a:r>
            <a:endParaRPr kumimoji="1" lang="en-US" altLang="ja-JP" sz="800" dirty="0">
              <a:solidFill>
                <a:schemeClr val="bg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endParaRPr kumimoji="1"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DEB7E9F-4BDA-CE98-C1AC-13F6FA25D9A0}"/>
              </a:ext>
            </a:extLst>
          </p:cNvPr>
          <p:cNvSpPr txBox="1"/>
          <p:nvPr/>
        </p:nvSpPr>
        <p:spPr>
          <a:xfrm>
            <a:off x="1446197" y="8470290"/>
            <a:ext cx="4026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親子で楽しめるコーナーがいっぱいあるよ！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8B08C8C0-BD5F-88BD-0613-B7FCC8216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85" b="21784"/>
          <a:stretch/>
        </p:blipFill>
        <p:spPr>
          <a:xfrm>
            <a:off x="5357905" y="8433921"/>
            <a:ext cx="1017191" cy="31707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0CA2A9E-E1F8-C769-48E9-1EE926AAB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88" b="19190"/>
          <a:stretch/>
        </p:blipFill>
        <p:spPr>
          <a:xfrm>
            <a:off x="395862" y="8440645"/>
            <a:ext cx="1065537" cy="341306"/>
          </a:xfrm>
          <a:prstGeom prst="rect">
            <a:avLst/>
          </a:prstGeom>
        </p:spPr>
      </p:pic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F40CA5A-9BD1-0BCD-1C1F-F31FC99EF9AA}"/>
              </a:ext>
            </a:extLst>
          </p:cNvPr>
          <p:cNvSpPr/>
          <p:nvPr/>
        </p:nvSpPr>
        <p:spPr>
          <a:xfrm>
            <a:off x="4426218" y="7212843"/>
            <a:ext cx="2341716" cy="115667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14FC71-7CEC-102C-1AC4-8740A91C62E1}"/>
              </a:ext>
            </a:extLst>
          </p:cNvPr>
          <p:cNvSpPr txBox="1"/>
          <p:nvPr/>
        </p:nvSpPr>
        <p:spPr>
          <a:xfrm>
            <a:off x="4549978" y="7281930"/>
            <a:ext cx="969308" cy="2616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注 意 事 項</a:t>
            </a:r>
          </a:p>
        </p:txBody>
      </p:sp>
      <p:sp>
        <p:nvSpPr>
          <p:cNvPr id="39" name="フローチャート: 端子 38">
            <a:extLst>
              <a:ext uri="{FF2B5EF4-FFF2-40B4-BE49-F238E27FC236}">
                <a16:creationId xmlns:a16="http://schemas.microsoft.com/office/drawing/2014/main" id="{FACE26EE-F91C-6FE2-F87A-84656142DB0E}"/>
              </a:ext>
            </a:extLst>
          </p:cNvPr>
          <p:cNvSpPr>
            <a:spLocks/>
          </p:cNvSpPr>
          <p:nvPr/>
        </p:nvSpPr>
        <p:spPr>
          <a:xfrm>
            <a:off x="879759" y="2392387"/>
            <a:ext cx="691347" cy="223235"/>
          </a:xfrm>
          <a:prstGeom prst="flowChartTerminator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日程</a:t>
            </a:r>
          </a:p>
        </p:txBody>
      </p:sp>
      <p:sp>
        <p:nvSpPr>
          <p:cNvPr id="44" name="フローチャート: 端子 43">
            <a:extLst>
              <a:ext uri="{FF2B5EF4-FFF2-40B4-BE49-F238E27FC236}">
                <a16:creationId xmlns:a16="http://schemas.microsoft.com/office/drawing/2014/main" id="{2554D8A8-16AA-FE32-28A4-3805F3110403}"/>
              </a:ext>
            </a:extLst>
          </p:cNvPr>
          <p:cNvSpPr>
            <a:spLocks/>
          </p:cNvSpPr>
          <p:nvPr/>
        </p:nvSpPr>
        <p:spPr>
          <a:xfrm>
            <a:off x="879758" y="3277299"/>
            <a:ext cx="691347" cy="223235"/>
          </a:xfrm>
          <a:prstGeom prst="flowChartTerminator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対象者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D7C4DF-323C-7B39-8F18-AE7F7F7674C9}"/>
              </a:ext>
            </a:extLst>
          </p:cNvPr>
          <p:cNvSpPr txBox="1">
            <a:spLocks/>
          </p:cNvSpPr>
          <p:nvPr/>
        </p:nvSpPr>
        <p:spPr>
          <a:xfrm>
            <a:off x="1809660" y="3228927"/>
            <a:ext cx="217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未就学児～小学生</a:t>
            </a:r>
          </a:p>
        </p:txBody>
      </p:sp>
      <p:sp>
        <p:nvSpPr>
          <p:cNvPr id="50" name="フローチャート: 端子 49">
            <a:extLst>
              <a:ext uri="{FF2B5EF4-FFF2-40B4-BE49-F238E27FC236}">
                <a16:creationId xmlns:a16="http://schemas.microsoft.com/office/drawing/2014/main" id="{8C8E7C21-C2D4-E918-1CD3-7954BE78DB0C}"/>
              </a:ext>
            </a:extLst>
          </p:cNvPr>
          <p:cNvSpPr>
            <a:spLocks/>
          </p:cNvSpPr>
          <p:nvPr/>
        </p:nvSpPr>
        <p:spPr>
          <a:xfrm>
            <a:off x="879757" y="3699362"/>
            <a:ext cx="691347" cy="223235"/>
          </a:xfrm>
          <a:prstGeom prst="flowChartTerminator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場所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973F9D-2510-1F2C-7DA3-4483AFF150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30065" r="5641" b="20991"/>
          <a:stretch/>
        </p:blipFill>
        <p:spPr>
          <a:xfrm>
            <a:off x="7599418" y="3786017"/>
            <a:ext cx="894241" cy="874052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1E9529C-8246-03F2-6E4C-B59BF5CF3C33}"/>
              </a:ext>
            </a:extLst>
          </p:cNvPr>
          <p:cNvSpPr/>
          <p:nvPr/>
        </p:nvSpPr>
        <p:spPr>
          <a:xfrm>
            <a:off x="689110" y="1802044"/>
            <a:ext cx="5757149" cy="338554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ja-JP" altLang="en-US" sz="1600" b="1" i="0" dirty="0">
                <a:solidFill>
                  <a:srgbClr val="1E4E7C"/>
                </a:solidFill>
                <a:effectLst>
                  <a:glow rad="1270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～夏の終わりに思い出を。特別な夜のスタジアム体験～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9D5C3E2-9A95-F25D-2D72-7EC686E5AD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7" b="50614"/>
          <a:stretch/>
        </p:blipFill>
        <p:spPr>
          <a:xfrm rot="376799">
            <a:off x="51609" y="4222501"/>
            <a:ext cx="1836191" cy="176362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A6D31B8-8613-FBD5-8A9F-78BCC87FF12F}"/>
              </a:ext>
            </a:extLst>
          </p:cNvPr>
          <p:cNvSpPr txBox="1"/>
          <p:nvPr/>
        </p:nvSpPr>
        <p:spPr>
          <a:xfrm>
            <a:off x="214811" y="4679326"/>
            <a:ext cx="1738072" cy="652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1B4E7B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ストラックアウト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2E9AE1D-18A9-80CC-82B9-0711AD6A76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1" b="48438" l="3451" r="32943">
                        <a14:foregroundMark x1="16341" y1="22461" x2="16341" y2="22461"/>
                        <a14:foregroundMark x1="17839" y1="25000" x2="17839" y2="25000"/>
                        <a14:foregroundMark x1="20052" y1="23535" x2="20052" y2="23535"/>
                        <a14:foregroundMark x1="20313" y1="21094" x2="22266" y2="40723"/>
                        <a14:foregroundMark x1="22461" y1="40137" x2="9766" y2="40332"/>
                        <a14:foregroundMark x1="9766" y1="40332" x2="9049" y2="29004"/>
                        <a14:foregroundMark x1="9049" y1="29004" x2="14583" y2="35938"/>
                        <a14:foregroundMark x1="11719" y1="23633" x2="19596" y2="32715"/>
                        <a14:foregroundMark x1="19596" y1="32715" x2="19466" y2="34180"/>
                        <a14:foregroundMark x1="15625" y1="25391" x2="9961" y2="25977"/>
                        <a14:foregroundMark x1="16211" y1="21680" x2="19336" y2="32617"/>
                        <a14:foregroundMark x1="19336" y1="32617" x2="19206" y2="34668"/>
                        <a14:foregroundMark x1="18620" y1="34570" x2="15690" y2="36621"/>
                        <a14:foregroundMark x1="22917" y1="43750" x2="24414" y2="26855"/>
                        <a14:foregroundMark x1="24414" y1="26855" x2="23568" y2="21582"/>
                        <a14:foregroundMark x1="16341" y1="30664" x2="15690" y2="36426"/>
                        <a14:foregroundMark x1="25911" y1="46484" x2="25911" y2="46484"/>
                        <a14:foregroundMark x1="8008" y1="48438" x2="8008" y2="48438"/>
                        <a14:foregroundMark x1="8529" y1="22559" x2="20898" y2="30371"/>
                        <a14:foregroundMark x1="20898" y1="30371" x2="13411" y2="38672"/>
                        <a14:foregroundMark x1="13411" y1="38672" x2="13216" y2="25781"/>
                        <a14:foregroundMark x1="13216" y1="25781" x2="14128" y2="23242"/>
                        <a14:foregroundMark x1="18099" y1="22754" x2="19206" y2="26367"/>
                        <a14:foregroundMark x1="16081" y1="35840" x2="14974" y2="25781"/>
                        <a14:foregroundMark x1="19141" y1="42383" x2="9310" y2="42676"/>
                        <a14:foregroundMark x1="28060" y1="29785" x2="28060" y2="29785"/>
                        <a14:foregroundMark x1="28711" y1="29199" x2="27669" y2="32031"/>
                        <a14:foregroundMark x1="29232" y1="32617" x2="27018" y2="28320"/>
                        <a14:foregroundMark x1="26237" y1="27832" x2="26237" y2="27832"/>
                        <a14:foregroundMark x1="30339" y1="30566" x2="30339" y2="30566"/>
                        <a14:foregroundMark x1="31250" y1="33496" x2="31250" y2="33496"/>
                        <a14:foregroundMark x1="31315" y1="32813" x2="31706" y2="29883"/>
                        <a14:foregroundMark x1="30729" y1="27246" x2="30729" y2="27246"/>
                        <a14:foregroundMark x1="30729" y1="25879" x2="30729" y2="25879"/>
                        <a14:foregroundMark x1="28711" y1="25000" x2="28711" y2="25000"/>
                        <a14:foregroundMark x1="30273" y1="32813" x2="30339" y2="29395"/>
                        <a14:foregroundMark x1="32422" y1="29688" x2="32422" y2="29688"/>
                        <a14:foregroundMark x1="28711" y1="24316" x2="28711" y2="24316"/>
                        <a14:foregroundMark x1="7552" y1="13477" x2="7552" y2="13477"/>
                        <a14:foregroundMark x1="9701" y1="12500" x2="9701" y2="12500"/>
                        <a14:foregroundMark x1="9570" y1="12012" x2="9570" y2="12012"/>
                        <a14:foregroundMark x1="7682" y1="12012" x2="7682" y2="12012"/>
                        <a14:foregroundMark x1="12760" y1="9375" x2="12760" y2="9375"/>
                        <a14:foregroundMark x1="13346" y1="10938" x2="13346" y2="10938"/>
                        <a14:foregroundMark x1="15430" y1="11035" x2="15430" y2="11035"/>
                        <a14:foregroundMark x1="15104" y1="10938" x2="15104" y2="10938"/>
                        <a14:foregroundMark x1="15885" y1="10449" x2="15885" y2="10449"/>
                        <a14:foregroundMark x1="16927" y1="10742" x2="16927" y2="10742"/>
                        <a14:foregroundMark x1="18945" y1="8789" x2="18945" y2="8789"/>
                        <a14:foregroundMark x1="21615" y1="8887" x2="21615" y2="8887"/>
                        <a14:foregroundMark x1="25326" y1="9570" x2="25586" y2="9570"/>
                        <a14:foregroundMark x1="27995" y1="10449" x2="28190" y2="10449"/>
                        <a14:foregroundMark x1="23828" y1="42285" x2="23698" y2="27051"/>
                        <a14:foregroundMark x1="23698" y1="27051" x2="20964" y2="26074"/>
                        <a14:foregroundMark x1="22135" y1="42090" x2="19596" y2="32031"/>
                        <a14:foregroundMark x1="19596" y1="32031" x2="19531" y2="29395"/>
                        <a14:foregroundMark x1="21940" y1="41309" x2="13607" y2="35645"/>
                        <a14:foregroundMark x1="13607" y1="35645" x2="10612" y2="35156"/>
                        <a14:foregroundMark x1="22656" y1="42090" x2="11393" y2="23145"/>
                        <a14:foregroundMark x1="11393" y1="23145" x2="9570" y2="24805"/>
                        <a14:foregroundMark x1="18555" y1="20996" x2="10482" y2="21484"/>
                        <a14:foregroundMark x1="8984" y1="23047" x2="10872" y2="26855"/>
                        <a14:foregroundMark x1="18620" y1="35840" x2="17839" y2="35938"/>
                        <a14:foregroundMark x1="16862" y1="37012" x2="19531" y2="38477"/>
                        <a14:foregroundMark x1="20182" y1="42773" x2="22070" y2="41602"/>
                        <a14:foregroundMark x1="28320" y1="27344" x2="28320" y2="27344"/>
                        <a14:foregroundMark x1="28776" y1="24609" x2="28776" y2="24609"/>
                        <a14:foregroundMark x1="30729" y1="26855" x2="30924" y2="25781"/>
                        <a14:foregroundMark x1="30208" y1="29590" x2="28516" y2="27051"/>
                        <a14:foregroundMark x1="29362" y1="35352" x2="29557" y2="33203"/>
                        <a14:foregroundMark x1="30599" y1="32617" x2="31576" y2="33301"/>
                        <a14:foregroundMark x1="31576" y1="30078" x2="32943" y2="30371"/>
                        <a14:foregroundMark x1="26172" y1="27441" x2="26172" y2="27441"/>
                        <a14:foregroundMark x1="26172" y1="27051" x2="26172" y2="27051"/>
                        <a14:foregroundMark x1="26563" y1="25293" x2="26563" y2="25293"/>
                        <a14:foregroundMark x1="27018" y1="25293" x2="27018" y2="25293"/>
                        <a14:foregroundMark x1="26628" y1="25684" x2="26628" y2="24902"/>
                        <a14:foregroundMark x1="29688" y1="19531" x2="29688" y2="19531"/>
                        <a14:foregroundMark x1="30078" y1="21973" x2="30078" y2="21973"/>
                        <a14:foregroundMark x1="31836" y1="23145" x2="31836" y2="23145"/>
                        <a14:foregroundMark x1="31445" y1="20801" x2="31445" y2="20801"/>
                        <a14:foregroundMark x1="27214" y1="33691" x2="27214" y2="33691"/>
                        <a14:foregroundMark x1="26042" y1="32031" x2="26042" y2="32031"/>
                        <a14:foregroundMark x1="26758" y1="26855" x2="26758" y2="26855"/>
                        <a14:foregroundMark x1="26823" y1="25684" x2="26823" y2="25684"/>
                        <a14:foregroundMark x1="28841" y1="25098" x2="28841" y2="25098"/>
                        <a14:foregroundMark x1="26563" y1="25586" x2="26563" y2="25586"/>
                        <a14:foregroundMark x1="26823" y1="26270" x2="26823" y2="26270"/>
                        <a14:foregroundMark x1="26823" y1="25879" x2="26823" y2="25879"/>
                        <a14:foregroundMark x1="26758" y1="25586" x2="26758" y2="27148"/>
                        <a14:backgroundMark x1="15560" y1="11035" x2="15560" y2="11035"/>
                      </a14:backgroundRemoval>
                    </a14:imgEffect>
                  </a14:imgLayer>
                </a14:imgProps>
              </a:ext>
            </a:extLst>
          </a:blip>
          <a:srcRect t="17787" r="65093" b="48535"/>
          <a:stretch/>
        </p:blipFill>
        <p:spPr>
          <a:xfrm rot="20870744">
            <a:off x="425949" y="5326454"/>
            <a:ext cx="718827" cy="46234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DCE1A-5731-5B61-D9D9-1FA4D61CEECB}"/>
              </a:ext>
            </a:extLst>
          </p:cNvPr>
          <p:cNvSpPr txBox="1"/>
          <p:nvPr/>
        </p:nvSpPr>
        <p:spPr>
          <a:xfrm>
            <a:off x="130163" y="4898616"/>
            <a:ext cx="165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球のはやさをはかろう！</a:t>
            </a:r>
            <a:endParaRPr kumimoji="1" lang="en-US" altLang="ja-JP" sz="900" b="1" dirty="0">
              <a:effectLst>
                <a:glow rad="1016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小さいボールもあるよ！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3BBFA65-E3CC-ADCD-212B-14663E9A21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676" b="46875" l="40104" r="59245">
                        <a14:foregroundMark x1="50716" y1="23242" x2="50977" y2="26367"/>
                        <a14:foregroundMark x1="50521" y1="23633" x2="53971" y2="24707"/>
                        <a14:foregroundMark x1="55013" y1="23242" x2="54167" y2="23828"/>
                        <a14:foregroundMark x1="52604" y1="22363" x2="52604" y2="22363"/>
                        <a14:foregroundMark x1="52930" y1="22461" x2="52930" y2="22461"/>
                        <a14:foregroundMark x1="53060" y1="22949" x2="53060" y2="22949"/>
                        <a14:foregroundMark x1="51628" y1="25781" x2="51628" y2="25781"/>
                        <a14:foregroundMark x1="52344" y1="26660" x2="52344" y2="26660"/>
                        <a14:foregroundMark x1="55273" y1="22559" x2="55273" y2="22559"/>
                        <a14:foregroundMark x1="55273" y1="22168" x2="55273" y2="22168"/>
                        <a14:foregroundMark x1="54818" y1="22070" x2="54818" y2="22070"/>
                        <a14:foregroundMark x1="55599" y1="22754" x2="55599" y2="22754"/>
                        <a14:foregroundMark x1="55469" y1="23340" x2="55469" y2="23340"/>
                        <a14:foregroundMark x1="55404" y1="25293" x2="55404" y2="25293"/>
                        <a14:foregroundMark x1="55339" y1="25977" x2="55339" y2="25977"/>
                        <a14:foregroundMark x1="54818" y1="26367" x2="54818" y2="26367"/>
                        <a14:foregroundMark x1="53971" y1="26465" x2="53971" y2="26465"/>
                        <a14:foregroundMark x1="53906" y1="25781" x2="53906" y2="25781"/>
                        <a14:foregroundMark x1="53841" y1="24219" x2="53841" y2="24219"/>
                        <a14:foregroundMark x1="54297" y1="28711" x2="54297" y2="28711"/>
                        <a14:foregroundMark x1="54427" y1="29297" x2="54427" y2="29297"/>
                        <a14:foregroundMark x1="54427" y1="30176" x2="54427" y2="30176"/>
                        <a14:foregroundMark x1="54427" y1="29492" x2="54427" y2="29492"/>
                        <a14:foregroundMark x1="54948" y1="29102" x2="54948" y2="29102"/>
                        <a14:foregroundMark x1="55013" y1="29102" x2="55013" y2="29102"/>
                        <a14:foregroundMark x1="55013" y1="29102" x2="55013" y2="29102"/>
                        <a14:foregroundMark x1="55273" y1="29297" x2="55273" y2="29297"/>
                        <a14:foregroundMark x1="55273" y1="29297" x2="55273" y2="29297"/>
                        <a14:foregroundMark x1="55794" y1="29297" x2="55794" y2="29297"/>
                        <a14:foregroundMark x1="55794" y1="29297" x2="55794" y2="29297"/>
                        <a14:foregroundMark x1="56901" y1="29492" x2="56901" y2="29492"/>
                        <a14:foregroundMark x1="57357" y1="29395" x2="57357" y2="29395"/>
                        <a14:foregroundMark x1="57357" y1="29297" x2="57357" y2="29297"/>
                        <a14:foregroundMark x1="57357" y1="29004" x2="57357" y2="29004"/>
                        <a14:foregroundMark x1="58398" y1="27734" x2="58398" y2="27734"/>
                        <a14:foregroundMark x1="59245" y1="26172" x2="59245" y2="26172"/>
                        <a14:foregroundMark x1="55664" y1="17871" x2="55664" y2="17871"/>
                        <a14:foregroundMark x1="40299" y1="22949" x2="40169" y2="23242"/>
                        <a14:foregroundMark x1="54102" y1="25488" x2="54102" y2="25488"/>
                        <a14:foregroundMark x1="51758" y1="46875" x2="51758" y2="46875"/>
                      </a14:backgroundRemoval>
                    </a14:imgEffect>
                  </a14:imgLayer>
                </a14:imgProps>
              </a:ext>
            </a:extLst>
          </a:blip>
          <a:srcRect l="38244" t="15438" r="39319" b="50504"/>
          <a:stretch/>
        </p:blipFill>
        <p:spPr>
          <a:xfrm rot="1137783">
            <a:off x="1126807" y="5400761"/>
            <a:ext cx="419457" cy="42447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02DCD3F-B4ED-6769-3C24-24C42EBA4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52" y="5085846"/>
            <a:ext cx="1830106" cy="183010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B200DAA-BB4B-61F3-49CB-267AE68F5DC7}"/>
              </a:ext>
            </a:extLst>
          </p:cNvPr>
          <p:cNvSpPr txBox="1"/>
          <p:nvPr/>
        </p:nvSpPr>
        <p:spPr>
          <a:xfrm>
            <a:off x="1821131" y="5565484"/>
            <a:ext cx="1824265" cy="7835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21281"/>
              </a:avLst>
            </a:prstTxWarp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1D4E7B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ベースボールランニング</a:t>
            </a:r>
            <a:endParaRPr kumimoji="1" lang="en-US" altLang="ja-JP" sz="1200" b="1" dirty="0">
              <a:solidFill>
                <a:srgbClr val="1D4E7B"/>
              </a:solidFill>
              <a:effectLst>
                <a:glow rad="1016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1D4E7B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＆ヒーローインタビュー</a:t>
            </a:r>
            <a:endParaRPr kumimoji="1" lang="ja-JP" altLang="en-US" sz="1100" b="1" dirty="0">
              <a:solidFill>
                <a:srgbClr val="1D4E7B"/>
              </a:solidFill>
              <a:effectLst>
                <a:glow rad="1016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2957ECA-77C4-A8FB-4BF3-F9C7CD5603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1992" r="16676" b="5846"/>
          <a:stretch/>
        </p:blipFill>
        <p:spPr>
          <a:xfrm rot="20752022">
            <a:off x="2049211" y="6241600"/>
            <a:ext cx="688324" cy="63657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644C55-B7C6-122E-893B-3D12F97706F0}"/>
              </a:ext>
            </a:extLst>
          </p:cNvPr>
          <p:cNvSpPr txBox="1"/>
          <p:nvPr/>
        </p:nvSpPr>
        <p:spPr>
          <a:xfrm>
            <a:off x="1684418" y="5828777"/>
            <a:ext cx="2206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野球選手になった気もちではしろう！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3536EDD-AFBD-D62C-0194-F9391E77DCA8}"/>
              </a:ext>
            </a:extLst>
          </p:cNvPr>
          <p:cNvSpPr txBox="1"/>
          <p:nvPr/>
        </p:nvSpPr>
        <p:spPr>
          <a:xfrm>
            <a:off x="1715820" y="5993220"/>
            <a:ext cx="209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ヒーローインタビューもあるかも</a:t>
            </a:r>
            <a:r>
              <a:rPr kumimoji="1" lang="en-US" altLang="ja-JP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!?</a:t>
            </a:r>
            <a:endParaRPr kumimoji="1" lang="ja-JP" altLang="en-US" sz="900" b="1" dirty="0">
              <a:effectLst>
                <a:glow rad="1016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094CF5AA-439E-247F-5D18-F50CB4A3CF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7" b="50614"/>
          <a:stretch/>
        </p:blipFill>
        <p:spPr>
          <a:xfrm rot="376799">
            <a:off x="3324210" y="4126346"/>
            <a:ext cx="1836191" cy="176362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49C1BE0-D57C-7445-C377-751AB727A11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54" y="5219813"/>
            <a:ext cx="1830106" cy="1830106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84C2BC0-C5F8-FA0D-CE3E-A3C607AA6DAD}"/>
              </a:ext>
            </a:extLst>
          </p:cNvPr>
          <p:cNvSpPr txBox="1"/>
          <p:nvPr/>
        </p:nvSpPr>
        <p:spPr>
          <a:xfrm rot="158044">
            <a:off x="3677993" y="4563557"/>
            <a:ext cx="1481874" cy="5114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90574"/>
              </a:avLst>
            </a:prstTxWarp>
            <a:spAutoFit/>
          </a:bodyPr>
          <a:lstStyle/>
          <a:p>
            <a:r>
              <a:rPr kumimoji="1" lang="ja-JP" altLang="en-US" sz="1400" b="1" dirty="0">
                <a:solidFill>
                  <a:srgbClr val="1E4E7C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野球体験コーナー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C31B561-3733-CAF7-1623-A2E85DED8C47}"/>
              </a:ext>
            </a:extLst>
          </p:cNvPr>
          <p:cNvSpPr txBox="1"/>
          <p:nvPr/>
        </p:nvSpPr>
        <p:spPr>
          <a:xfrm>
            <a:off x="3455608" y="4869735"/>
            <a:ext cx="17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尾鷲野球少年団といっしょに</a:t>
            </a:r>
            <a:endParaRPr kumimoji="1" lang="en-US" altLang="ja-JP" sz="900" b="1" dirty="0">
              <a:effectLst>
                <a:glow rad="1016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algn="ctr"/>
            <a:r>
              <a:rPr kumimoji="1" lang="ja-JP" altLang="en-US" sz="9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ボールをなげよう！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ABFB3F8-7CD8-BD9A-16C2-0C76E871C4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4" b="47852" l="68620" r="95573">
                        <a14:foregroundMark x1="80339" y1="33398" x2="80339" y2="33398"/>
                        <a14:foregroundMark x1="78841" y1="31445" x2="79232" y2="30859"/>
                        <a14:foregroundMark x1="83268" y1="28320" x2="76628" y2="38477"/>
                        <a14:foregroundMark x1="76628" y1="38477" x2="76563" y2="38672"/>
                        <a14:foregroundMark x1="78711" y1="29199" x2="83333" y2="39844"/>
                        <a14:foregroundMark x1="78646" y1="39551" x2="84635" y2="30859"/>
                        <a14:foregroundMark x1="82682" y1="30859" x2="84440" y2="38086"/>
                        <a14:foregroundMark x1="77734" y1="30566" x2="77279" y2="35254"/>
                        <a14:foregroundMark x1="80924" y1="47363" x2="78320" y2="47852"/>
                        <a14:foregroundMark x1="93490" y1="42871" x2="93490" y2="42871"/>
                        <a14:foregroundMark x1="92727" y1="43105" x2="91732" y2="41016"/>
                        <a14:foregroundMark x1="93815" y1="27441" x2="94202" y2="27441"/>
                        <a14:foregroundMark x1="71419" y1="22852" x2="69857" y2="22754"/>
                        <a14:foregroundMark x1="68620" y1="23438" x2="68620" y2="23438"/>
                        <a14:foregroundMark x1="69792" y1="29688" x2="69792" y2="29688"/>
                        <a14:foregroundMark x1="69857" y1="34180" x2="69857" y2="34180"/>
                        <a14:foregroundMark x1="69531" y1="30176" x2="69531" y2="30176"/>
                        <a14:foregroundMark x1="93685" y1="23926" x2="93685" y2="23926"/>
                        <a14:foregroundMark x1="69792" y1="11719" x2="69792" y2="11719"/>
                        <a14:foregroundMark x1="72917" y1="10449" x2="72917" y2="10449"/>
                        <a14:foregroundMark x1="70964" y1="11426" x2="70964" y2="12207"/>
                        <a14:foregroundMark x1="69531" y1="11719" x2="69531" y2="11719"/>
                        <a14:foregroundMark x1="70703" y1="14941" x2="70703" y2="14941"/>
                        <a14:foregroundMark x1="72266" y1="12207" x2="72266" y2="12207"/>
                        <a14:foregroundMark x1="74479" y1="11914" x2="74479" y2="11914"/>
                        <a14:foregroundMark x1="75586" y1="9961" x2="75586" y2="9961"/>
                        <a14:foregroundMark x1="77474" y1="9961" x2="77474" y2="9961"/>
                        <a14:foregroundMark x1="77995" y1="8984" x2="77995" y2="8984"/>
                        <a14:foregroundMark x1="80534" y1="9863" x2="80534" y2="9863"/>
                        <a14:foregroundMark x1="80599" y1="11133" x2="80599" y2="11133"/>
                        <a14:foregroundMark x1="81120" y1="10742" x2="81120" y2="10742"/>
                        <a14:foregroundMark x1="83073" y1="9668" x2="83073" y2="9668"/>
                        <a14:foregroundMark x1="86068" y1="11426" x2="86068" y2="11426"/>
                        <a14:foregroundMark x1="88151" y1="11621" x2="88151" y2="11621"/>
                        <a14:foregroundMark x1="88932" y1="11914" x2="88932" y2="11914"/>
                        <a14:foregroundMark x1="89193" y1="13965" x2="89193" y2="13965"/>
                        <a14:foregroundMark x1="92253" y1="11914" x2="92253" y2="11914"/>
                        <a14:foregroundMark x1="94857" y1="14258" x2="94857" y2="14258"/>
                        <a14:foregroundMark x1="93750" y1="16016" x2="93750" y2="16016"/>
                        <a14:foregroundMark x1="70378" y1="30469" x2="70378" y2="30469"/>
                        <a14:backgroundMark x1="79622" y1="21680" x2="79622" y2="21680"/>
                        <a14:backgroundMark x1="79036" y1="25195" x2="79036" y2="25195"/>
                        <a14:backgroundMark x1="93099" y1="23145" x2="93099" y2="23145"/>
                        <a14:backgroundMark x1="93294" y1="22754" x2="93294" y2="22754"/>
                        <a14:backgroundMark x1="95573" y1="27832" x2="95573" y2="27832"/>
                        <a14:backgroundMark x1="95573" y1="27637" x2="95573" y2="27637"/>
                        <a14:backgroundMark x1="95508" y1="27539" x2="95508" y2="27539"/>
                        <a14:backgroundMark x1="95313" y1="27539" x2="95313" y2="27539"/>
                        <a14:backgroundMark x1="94661" y1="27734" x2="95703" y2="27734"/>
                        <a14:backgroundMark x1="94922" y1="27637" x2="94336" y2="27734"/>
                        <a14:backgroundMark x1="93750" y1="41406" x2="93750" y2="41406"/>
                        <a14:backgroundMark x1="93880" y1="41504" x2="93945" y2="41797"/>
                        <a14:backgroundMark x1="91927" y1="44531" x2="91927" y2="44531"/>
                        <a14:backgroundMark x1="92057" y1="44238" x2="92057" y2="44238"/>
                        <a14:backgroundMark x1="92318" y1="44043" x2="92057" y2="44336"/>
                        <a14:backgroundMark x1="92253" y1="44336" x2="91797" y2="43945"/>
                        <a14:backgroundMark x1="92188" y1="44043" x2="92188" y2="44043"/>
                        <a14:backgroundMark x1="92122" y1="43945" x2="92383" y2="44238"/>
                        <a14:backgroundMark x1="91536" y1="45117" x2="91927" y2="45898"/>
                        <a14:backgroundMark x1="91797" y1="45801" x2="91732" y2="44727"/>
                        <a14:backgroundMark x1="91602" y1="46484" x2="91992" y2="45703"/>
                        <a14:backgroundMark x1="69857" y1="29492" x2="69857" y2="29492"/>
                        <a14:backgroundMark x1="69857" y1="29688" x2="69857" y2="29688"/>
                        <a14:backgroundMark x1="93815" y1="16602" x2="93815" y2="16602"/>
                        <a14:backgroundMark x1="93620" y1="16113" x2="93620" y2="16113"/>
                        <a14:backgroundMark x1="70117" y1="15527" x2="70117" y2="15527"/>
                        <a14:backgroundMark x1="93815" y1="16406" x2="93815" y2="16406"/>
                      </a14:backgroundRemoval>
                    </a14:imgEffect>
                  </a14:imgLayer>
                </a14:imgProps>
              </a:ext>
            </a:extLst>
          </a:blip>
          <a:srcRect l="66603" t="16137" r="2434" b="49988"/>
          <a:stretch/>
        </p:blipFill>
        <p:spPr>
          <a:xfrm rot="211079">
            <a:off x="4272120" y="5299900"/>
            <a:ext cx="714161" cy="52088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56FFA566-D10B-C871-CFC1-6C1A47DA4C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09" b="93689" l="9598" r="91071">
                        <a14:foregroundMark x1="33259" y1="17476" x2="32813" y2="19903"/>
                        <a14:foregroundMark x1="40179" y1="13592" x2="44643" y2="19175"/>
                        <a14:foregroundMark x1="44866" y1="22816" x2="47321" y2="26214"/>
                        <a14:foregroundMark x1="54018" y1="24515" x2="58036" y2="32767"/>
                        <a14:foregroundMark x1="47991" y1="25485" x2="64955" y2="31796"/>
                        <a14:foregroundMark x1="64955" y1="31796" x2="65402" y2="32282"/>
                        <a14:foregroundMark x1="67411" y1="32767" x2="55804" y2="32767"/>
                        <a14:foregroundMark x1="44866" y1="23058" x2="24554" y2="25485"/>
                        <a14:foregroundMark x1="24554" y1="25485" x2="24107" y2="25728"/>
                        <a14:foregroundMark x1="24330" y1="25971" x2="38616" y2="25243"/>
                        <a14:foregroundMark x1="29688" y1="24757" x2="43080" y2="21602"/>
                        <a14:foregroundMark x1="29241" y1="22330" x2="34598" y2="22573"/>
                        <a14:foregroundMark x1="18080" y1="72330" x2="22321" y2="72573"/>
                        <a14:foregroundMark x1="14063" y1="86165" x2="17188" y2="93932"/>
                        <a14:foregroundMark x1="37500" y1="89320" x2="54018" y2="80583"/>
                        <a14:foregroundMark x1="54018" y1="80583" x2="56920" y2="74515"/>
                        <a14:foregroundMark x1="58259" y1="72087" x2="52009" y2="92718"/>
                        <a14:foregroundMark x1="52009" y1="92718" x2="46875" y2="93689"/>
                        <a14:foregroundMark x1="60714" y1="70388" x2="58705" y2="91505"/>
                        <a14:foregroundMark x1="58705" y1="91505" x2="54241" y2="92476"/>
                        <a14:foregroundMark x1="69643" y1="78155" x2="51339" y2="71117"/>
                        <a14:foregroundMark x1="51339" y1="71117" x2="51116" y2="71117"/>
                        <a14:foregroundMark x1="62277" y1="74515" x2="46652" y2="84709"/>
                        <a14:foregroundMark x1="52455" y1="73544" x2="37054" y2="84709"/>
                        <a14:foregroundMark x1="40402" y1="69903" x2="30804" y2="78398"/>
                        <a14:foregroundMark x1="37054" y1="66748" x2="33929" y2="86650"/>
                        <a14:foregroundMark x1="35714" y1="65534" x2="39955" y2="86650"/>
                        <a14:foregroundMark x1="46205" y1="69660" x2="44420" y2="87136"/>
                        <a14:foregroundMark x1="39732" y1="71117" x2="41295" y2="81068"/>
                        <a14:foregroundMark x1="43080" y1="67718" x2="43750" y2="85922"/>
                        <a14:foregroundMark x1="42411" y1="71602" x2="42634" y2="85194"/>
                        <a14:foregroundMark x1="41518" y1="71845" x2="41071" y2="89563"/>
                        <a14:foregroundMark x1="49554" y1="68689" x2="58705" y2="74515"/>
                        <a14:foregroundMark x1="55804" y1="66505" x2="64732" y2="72330"/>
                        <a14:foregroundMark x1="60714" y1="68932" x2="68080" y2="73544"/>
                        <a14:foregroundMark x1="65848" y1="79854" x2="65848" y2="85437"/>
                        <a14:foregroundMark x1="62946" y1="74757" x2="62054" y2="83981"/>
                        <a14:foregroundMark x1="56920" y1="91262" x2="42188" y2="90777"/>
                        <a14:foregroundMark x1="50893" y1="86893" x2="37723" y2="91019"/>
                        <a14:foregroundMark x1="37723" y1="93447" x2="53125" y2="93447"/>
                        <a14:foregroundMark x1="39063" y1="93447" x2="59373" y2="93447"/>
                        <a14:foregroundMark x1="91071" y1="55340" x2="91071" y2="55340"/>
                        <a14:foregroundMark x1="55804" y1="9709" x2="55804" y2="9709"/>
                        <a14:foregroundMark x1="59821" y1="93447" x2="60714" y2="93447"/>
                        <a14:backgroundMark x1="63170" y1="93447" x2="63170" y2="93447"/>
                        <a14:backgroundMark x1="63170" y1="93447" x2="63170" y2="93447"/>
                        <a14:backgroundMark x1="63170" y1="92233" x2="63170" y2="95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8025">
            <a:off x="5845754" y="6440054"/>
            <a:ext cx="601250" cy="55293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CDDEC35-4817-2FC3-0CC3-EAA1F02A4D91}"/>
              </a:ext>
            </a:extLst>
          </p:cNvPr>
          <p:cNvSpPr txBox="1"/>
          <p:nvPr/>
        </p:nvSpPr>
        <p:spPr>
          <a:xfrm>
            <a:off x="5077435" y="5662164"/>
            <a:ext cx="1463600" cy="342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1158059"/>
              </a:avLst>
            </a:prstTxWarp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1D4E7B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ウグイス嬢体験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45B11F6-5027-DEC1-B98C-AA3D40AD9CAE}"/>
              </a:ext>
            </a:extLst>
          </p:cNvPr>
          <p:cNvSpPr txBox="1"/>
          <p:nvPr/>
        </p:nvSpPr>
        <p:spPr>
          <a:xfrm>
            <a:off x="4835854" y="6021479"/>
            <a:ext cx="204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マイクをつかってしゃべろう！</a:t>
            </a: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A6F33364-743B-9A2E-FEB9-0132571DD53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" y="6367846"/>
            <a:ext cx="1830106" cy="1830106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791ED60-6D63-4D21-4543-892652865A46}"/>
              </a:ext>
            </a:extLst>
          </p:cNvPr>
          <p:cNvSpPr txBox="1"/>
          <p:nvPr/>
        </p:nvSpPr>
        <p:spPr>
          <a:xfrm>
            <a:off x="299943" y="6781904"/>
            <a:ext cx="1455733" cy="384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0647282"/>
              </a:avLst>
            </a:prstTxWarp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1E4E7C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サイバーホイール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AFED0398-9940-1128-14C5-37E94957A27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130" b="76428" l="22363" r="78027">
                        <a14:foregroundMark x1="26367" y1="40410" x2="27148" y2="57687"/>
                        <a14:foregroundMark x1="27148" y1="57687" x2="35496" y2="73398"/>
                        <a14:foregroundMark x1="37663" y1="74521" x2="49023" y2="76428"/>
                        <a14:foregroundMark x1="53154" y1="75740" x2="58691" y2="74817"/>
                        <a14:foregroundMark x1="49023" y1="76428" x2="51749" y2="75974"/>
                        <a14:backgroundMark x1="29297" y1="73353" x2="34863" y2="78184"/>
                        <a14:backgroundMark x1="37305" y1="77306" x2="35840" y2="75549"/>
                        <a14:backgroundMark x1="35352" y1="74817" x2="36133" y2="75256"/>
                        <a14:backgroundMark x1="35059" y1="74085" x2="36914" y2="75695"/>
                        <a14:backgroundMark x1="50977" y1="77745" x2="62793" y2="78477"/>
                        <a14:backgroundMark x1="62793" y1="78477" x2="63574" y2="76281"/>
                        <a14:backgroundMark x1="63672" y1="76135" x2="71191" y2="75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10047" r="14930" b="17696"/>
          <a:stretch/>
        </p:blipFill>
        <p:spPr>
          <a:xfrm rot="716974">
            <a:off x="978279" y="7548426"/>
            <a:ext cx="816317" cy="565008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DEEA487-52C7-9527-66C9-8210776922A0}"/>
              </a:ext>
            </a:extLst>
          </p:cNvPr>
          <p:cNvSpPr txBox="1"/>
          <p:nvPr/>
        </p:nvSpPr>
        <p:spPr>
          <a:xfrm>
            <a:off x="37997" y="7204364"/>
            <a:ext cx="2018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ぐるぐるまわってたのしもう！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A1245BFC-3750-7514-2D33-F45F5C1FBF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7" b="50614"/>
          <a:stretch/>
        </p:blipFill>
        <p:spPr>
          <a:xfrm rot="376799">
            <a:off x="2514305" y="6692755"/>
            <a:ext cx="1836191" cy="1763627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70FC109-C96A-1622-6B9F-F02C62B7317F}"/>
              </a:ext>
            </a:extLst>
          </p:cNvPr>
          <p:cNvSpPr txBox="1"/>
          <p:nvPr/>
        </p:nvSpPr>
        <p:spPr>
          <a:xfrm>
            <a:off x="3107811" y="7031285"/>
            <a:ext cx="938010" cy="2539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1050" dirty="0">
                <a:effectLst>
                  <a:glow rad="635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ワークショップ</a:t>
            </a:r>
            <a:endParaRPr kumimoji="1" lang="en-US" altLang="ja-JP" sz="1050" dirty="0">
              <a:effectLst>
                <a:glow rad="63500">
                  <a:schemeClr val="bg1"/>
                </a:glow>
              </a:effectLst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F8BE43E-8318-F186-9307-4800D9878883}"/>
              </a:ext>
            </a:extLst>
          </p:cNvPr>
          <p:cNvSpPr txBox="1"/>
          <p:nvPr/>
        </p:nvSpPr>
        <p:spPr>
          <a:xfrm>
            <a:off x="2746698" y="7311778"/>
            <a:ext cx="1660236" cy="4368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478874"/>
              </a:avLst>
            </a:prstTxWarp>
            <a:spAutoFit/>
          </a:bodyPr>
          <a:lstStyle/>
          <a:p>
            <a:r>
              <a:rPr kumimoji="1" lang="ja-JP" altLang="en-US" sz="1400" b="1" dirty="0">
                <a:solidFill>
                  <a:srgbClr val="1A4C7B"/>
                </a:solidFill>
                <a:effectLst>
                  <a:glow rad="101600">
                    <a:schemeClr val="bg1"/>
                  </a:glow>
                </a:effectLs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光るブレスレット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01AF865-0086-CB90-195A-07336E263D68}"/>
              </a:ext>
            </a:extLst>
          </p:cNvPr>
          <p:cNvSpPr txBox="1"/>
          <p:nvPr/>
        </p:nvSpPr>
        <p:spPr>
          <a:xfrm>
            <a:off x="2873342" y="7495548"/>
            <a:ext cx="1303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effectLst>
                  <a:glow rad="127000">
                    <a:schemeClr val="bg1"/>
                  </a:glo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きらきら光る！</a:t>
            </a:r>
            <a:endParaRPr kumimoji="1" lang="en-US" altLang="ja-JP" sz="900" b="1" dirty="0">
              <a:effectLst>
                <a:glow rad="127000">
                  <a:schemeClr val="bg1"/>
                </a:glow>
              </a:effectLst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algn="ctr"/>
            <a:r>
              <a:rPr kumimoji="1" lang="ja-JP" altLang="en-US" sz="900" b="1" dirty="0">
                <a:effectLst>
                  <a:glow rad="127000">
                    <a:schemeClr val="bg1"/>
                  </a:glo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まほうのブレスレット♪</a:t>
            </a:r>
            <a:endParaRPr kumimoji="1" lang="en-US" altLang="ja-JP" sz="900" b="1" dirty="0">
              <a:effectLst>
                <a:glow rad="127000">
                  <a:schemeClr val="bg1"/>
                </a:glow>
              </a:effectLst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algn="ctr"/>
            <a:endParaRPr kumimoji="1" lang="ja-JP" altLang="en-US" sz="800" b="1" dirty="0"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A331CC1B-0FE3-E65A-6ACA-AEE616E640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268" b="82695" l="2951" r="97289">
                        <a14:foregroundMark x1="15789" y1="43301" x2="10048" y2="49362"/>
                        <a14:foregroundMark x1="10048" y1="49362" x2="9649" y2="55423"/>
                        <a14:foregroundMark x1="9330" y1="43301" x2="8226" y2="52963"/>
                        <a14:foregroundMark x1="16529" y1="34052" x2="22899" y2="37848"/>
                        <a14:foregroundMark x1="39812" y1="32618" x2="42743" y2="31260"/>
                        <a14:foregroundMark x1="42743" y1="31260" x2="43752" y2="32588"/>
                        <a14:foregroundMark x1="81599" y1="43434" x2="86124" y2="41627"/>
                        <a14:foregroundMark x1="86124" y1="41627" x2="88596" y2="45295"/>
                        <a14:foregroundMark x1="91240" y1="56324" x2="92528" y2="44570"/>
                        <a14:foregroundMark x1="42663" y1="26555" x2="59968" y2="27273"/>
                        <a14:foregroundMark x1="18660" y1="64274" x2="36523" y2="71850"/>
                        <a14:foregroundMark x1="37719" y1="73285" x2="14593" y2="61483"/>
                        <a14:foregroundMark x1="22236" y1="67423" x2="35716" y2="72912"/>
                        <a14:foregroundMark x1="29390" y1="71034" x2="35486" y2="72089"/>
                        <a14:foregroundMark x1="49043" y1="22249" x2="56459" y2="22807"/>
                        <a14:foregroundMark x1="56459" y1="22807" x2="58852" y2="23684"/>
                        <a14:foregroundMark x1="9330" y1="44498" x2="9011" y2="52711"/>
                        <a14:foregroundMark x1="9011" y1="52711" x2="8931" y2="52711"/>
                        <a14:foregroundMark x1="8533" y1="44258" x2="8533" y2="51994"/>
                        <a14:foregroundMark x1="8214" y1="47448" x2="6858" y2="46332"/>
                        <a14:foregroundMark x1="8612" y1="44179" x2="8612" y2="48246"/>
                        <a14:foregroundMark x1="8214" y1="50797" x2="8852" y2="53907"/>
                        <a14:foregroundMark x1="8453" y1="51515" x2="9330" y2="44577"/>
                        <a14:foregroundMark x1="90909" y1="43301" x2="92584" y2="50239"/>
                        <a14:foregroundMark x1="92584" y1="50239" x2="92504" y2="51435"/>
                        <a14:foregroundMark x1="90510" y1="43062" x2="92185" y2="45056"/>
                        <a14:backgroundMark x1="44976" y1="45774" x2="44976" y2="45774"/>
                        <a14:backgroundMark x1="45056" y1="45774" x2="45056" y2="45774"/>
                        <a14:backgroundMark x1="45056" y1="45774" x2="45056" y2="45774"/>
                        <a14:backgroundMark x1="35805" y1="43461" x2="52791" y2="43461"/>
                        <a14:backgroundMark x1="35726" y1="36762" x2="61483" y2="39314"/>
                        <a14:backgroundMark x1="61483" y1="39314" x2="64673" y2="40351"/>
                        <a14:backgroundMark x1="63317" y1="41069" x2="66029" y2="53190"/>
                        <a14:backgroundMark x1="71053" y1="44179" x2="75917" y2="51595"/>
                        <a14:backgroundMark x1="78150" y1="44099" x2="80941" y2="50638"/>
                        <a14:backgroundMark x1="79187" y1="46890" x2="79187" y2="43461"/>
                        <a14:backgroundMark x1="80303" y1="44258" x2="80303" y2="44258"/>
                        <a14:backgroundMark x1="79665" y1="41707" x2="80861" y2="45694"/>
                        <a14:backgroundMark x1="77352" y1="44577" x2="64434" y2="49123"/>
                        <a14:backgroundMark x1="66108" y1="49043" x2="50000" y2="43700"/>
                        <a14:backgroundMark x1="50000" y1="43700" x2="54625" y2="44099"/>
                        <a14:backgroundMark x1="57895" y1="47289" x2="46810" y2="40351"/>
                        <a14:backgroundMark x1="52313" y1="40590" x2="54067" y2="41786"/>
                        <a14:backgroundMark x1="57895" y1="44498" x2="42743" y2="36683"/>
                        <a14:backgroundMark x1="36204" y1="35486" x2="29745" y2="37879"/>
                        <a14:backgroundMark x1="25359" y1="39553" x2="29187" y2="37959"/>
                        <a14:backgroundMark x1="25917" y1="38517" x2="24163" y2="39952"/>
                        <a14:backgroundMark x1="23525" y1="38676" x2="23525" y2="38676"/>
                        <a14:backgroundMark x1="23844" y1="38676" x2="23844" y2="38676"/>
                        <a14:backgroundMark x1="36364" y1="34530" x2="39553" y2="34530"/>
                        <a14:backgroundMark x1="45375" y1="34848" x2="47847" y2="35088"/>
                        <a14:backgroundMark x1="45534" y1="34609" x2="41627" y2="34530"/>
                        <a14:backgroundMark x1="46651" y1="36603" x2="46651" y2="36603"/>
                        <a14:backgroundMark x1="48565" y1="39394" x2="49841" y2="40750"/>
                        <a14:backgroundMark x1="47368" y1="37002" x2="45614" y2="36443"/>
                        <a14:backgroundMark x1="48246" y1="39075" x2="51834" y2="43301"/>
                        <a14:backgroundMark x1="34928" y1="35247" x2="37161" y2="34290"/>
                        <a14:backgroundMark x1="37321" y1="34051" x2="40431" y2="33413"/>
                        <a14:backgroundMark x1="40431" y1="33413" x2="37719" y2="34211"/>
                        <a14:backgroundMark x1="39872" y1="33014" x2="39872" y2="33014"/>
                        <a14:backgroundMark x1="44179" y1="33812" x2="44179" y2="33812"/>
                        <a14:backgroundMark x1="44179" y1="33652" x2="44577" y2="33812"/>
                        <a14:backgroundMark x1="44737" y1="33732" x2="43780" y2="33732"/>
                        <a14:backgroundMark x1="25120" y1="38198" x2="23525" y2="38995"/>
                        <a14:backgroundMark x1="16268" y1="69617" x2="37321" y2="76794"/>
                        <a14:backgroundMark x1="62004" y1="76548" x2="79187" y2="77592"/>
                        <a14:backgroundMark x1="79187" y1="77592" x2="88517" y2="76794"/>
                        <a14:backgroundMark x1="88517" y1="76794" x2="88517" y2="76794"/>
                        <a14:backgroundMark x1="12041" y1="65152" x2="4067" y2="46810"/>
                        <a14:backgroundMark x1="4067" y1="46810" x2="7974" y2="37959"/>
                        <a14:backgroundMark x1="7974" y1="37959" x2="16507" y2="29426"/>
                        <a14:backgroundMark x1="16507" y1="29426" x2="37879" y2="22329"/>
                        <a14:backgroundMark x1="37879" y1="22329" x2="56699" y2="20096"/>
                        <a14:backgroundMark x1="6061" y1="47927" x2="6061" y2="47927"/>
                        <a14:backgroundMark x1="6061" y1="49920" x2="6220" y2="45455"/>
                        <a14:backgroundMark x1="5343" y1="44258" x2="11244" y2="34848"/>
                        <a14:backgroundMark x1="12839" y1="35327" x2="17464" y2="30463"/>
                        <a14:backgroundMark x1="17305" y1="28309" x2="26475" y2="24801"/>
                        <a14:backgroundMark x1="13078" y1="33892" x2="14833" y2="32935"/>
                        <a14:backgroundMark x1="38357" y1="23445" x2="38357" y2="23445"/>
                        <a14:backgroundMark x1="40351" y1="23046" x2="35008" y2="23604"/>
                        <a14:backgroundMark x1="39872" y1="20255" x2="29506" y2="19856"/>
                        <a14:backgroundMark x1="39553" y1="18102" x2="3190" y2="28628"/>
                        <a14:backgroundMark x1="13716" y1="20175" x2="1595" y2="35486"/>
                        <a14:backgroundMark x1="9410" y1="22807" x2="8373" y2="29665"/>
                        <a14:backgroundMark x1="8373" y1="29665" x2="10606" y2="26874"/>
                        <a14:backgroundMark x1="18262" y1="15231" x2="14115" y2="28309"/>
                        <a14:backgroundMark x1="14115" y1="28309" x2="1994" y2="42265"/>
                        <a14:backgroundMark x1="6220" y1="38278" x2="12600" y2="25758"/>
                        <a14:backgroundMark x1="12679" y1="20016" x2="38915" y2="16268"/>
                        <a14:backgroundMark x1="12520" y1="20016" x2="31340" y2="20175"/>
                        <a14:backgroundMark x1="19458" y1="25518" x2="47129" y2="20096"/>
                        <a14:backgroundMark x1="37400" y1="18501" x2="62121" y2="18421"/>
                        <a14:backgroundMark x1="62121" y1="18421" x2="88437" y2="18820"/>
                        <a14:backgroundMark x1="59563" y1="22817" x2="75279" y2="27033"/>
                        <a14:backgroundMark x1="52392" y1="20893" x2="54588" y2="21482"/>
                        <a14:backgroundMark x1="75279" y1="27033" x2="83892" y2="31499"/>
                        <a14:backgroundMark x1="83892" y1="31499" x2="88995" y2="36443"/>
                        <a14:backgroundMark x1="88995" y1="36443" x2="92026" y2="41946"/>
                        <a14:backgroundMark x1="55423" y1="18421" x2="81260" y2="27751"/>
                        <a14:backgroundMark x1="59410" y1="18262" x2="77911" y2="21372"/>
                        <a14:backgroundMark x1="61643" y1="23046" x2="71292" y2="24083"/>
                        <a14:backgroundMark x1="55104" y1="13397" x2="67544" y2="16986"/>
                        <a14:backgroundMark x1="69936" y1="21451" x2="98166" y2="33254"/>
                        <a14:backgroundMark x1="83174" y1="25279" x2="98166" y2="35247"/>
                        <a14:backgroundMark x1="94179" y1="29426" x2="99681" y2="40191"/>
                        <a14:backgroundMark x1="93700" y1="24242" x2="99761" y2="40510"/>
                        <a14:backgroundMark x1="95295" y1="31898" x2="99761" y2="51834"/>
                        <a14:backgroundMark x1="98166" y1="44338" x2="98565" y2="61404"/>
                        <a14:backgroundMark x1="97847" y1="55981" x2="95136" y2="71212"/>
                        <a14:backgroundMark x1="90989" y1="39713" x2="94976" y2="45853"/>
                        <a14:backgroundMark x1="94976" y1="45853" x2="94976" y2="48963"/>
                        <a14:backgroundMark x1="93301" y1="35726" x2="96491" y2="48246"/>
                        <a14:backgroundMark x1="90989" y1="25439" x2="98246" y2="48166"/>
                        <a14:backgroundMark x1="91148" y1="27671" x2="94498" y2="41707"/>
                        <a14:backgroundMark x1="92344" y1="25837" x2="93939" y2="31738"/>
                        <a14:backgroundMark x1="96093" y1="41308" x2="98485" y2="51276"/>
                        <a14:backgroundMark x1="98485" y1="51276" x2="96491" y2="48166"/>
                        <a14:backgroundMark x1="95295" y1="59091" x2="87161" y2="68421"/>
                        <a14:backgroundMark x1="87161" y1="68421" x2="68820" y2="76954"/>
                        <a14:backgroundMark x1="68820" y1="76954" x2="50239" y2="79506"/>
                        <a14:backgroundMark x1="91388" y1="56380" x2="88357" y2="64035"/>
                        <a14:backgroundMark x1="88357" y1="64035" x2="88118" y2="64195"/>
                        <a14:backgroundMark x1="93301" y1="63636" x2="83971" y2="77512"/>
                        <a14:backgroundMark x1="83971" y1="77512" x2="83254" y2="77911"/>
                        <a14:backgroundMark x1="93541" y1="63397" x2="89633" y2="77592"/>
                        <a14:backgroundMark x1="89633" y1="77592" x2="89394" y2="77911"/>
                        <a14:backgroundMark x1="93780" y1="68262" x2="57496" y2="82616"/>
                        <a14:backgroundMark x1="57496" y1="82616" x2="56380" y2="82775"/>
                        <a14:backgroundMark x1="60367" y1="80861" x2="73923" y2="79904"/>
                        <a14:backgroundMark x1="63636" y1="81659" x2="91946" y2="69219"/>
                        <a14:backgroundMark x1="91946" y1="69219" x2="86204" y2="75678"/>
                        <a14:backgroundMark x1="86204" y1="75678" x2="60766" y2="82376"/>
                        <a14:backgroundMark x1="71053" y1="73285" x2="51037" y2="77432"/>
                        <a14:backgroundMark x1="51037" y1="77432" x2="29904" y2="77193"/>
                        <a14:backgroundMark x1="57656" y1="76635" x2="36124" y2="75598"/>
                        <a14:backgroundMark x1="44338" y1="76475" x2="21770" y2="69777"/>
                        <a14:backgroundMark x1="14035" y1="72807" x2="29027" y2="78708"/>
                        <a14:backgroundMark x1="20654" y1="71451" x2="32775" y2="77831"/>
                        <a14:backgroundMark x1="32775" y1="77831" x2="32695" y2="77831"/>
                        <a14:backgroundMark x1="16029" y1="73046" x2="29107" y2="75279"/>
                        <a14:backgroundMark x1="16507" y1="70335" x2="12600" y2="68022"/>
                        <a14:backgroundMark x1="3987" y1="53828" x2="3030" y2="61802"/>
                        <a14:backgroundMark x1="3030" y1="61802" x2="3030" y2="61643"/>
                        <a14:backgroundMark x1="877" y1="48405" x2="1914" y2="59888"/>
                        <a14:backgroundMark x1="1914" y1="59888" x2="2871" y2="61882"/>
                        <a14:backgroundMark x1="4944" y1="48166" x2="5024" y2="57496"/>
                        <a14:backgroundMark x1="5981" y1="45455" x2="8692" y2="39075"/>
                        <a14:backgroundMark x1="9649" y1="38915" x2="6380" y2="45295"/>
                        <a14:backgroundMark x1="6778" y1="45455" x2="5742" y2="46093"/>
                        <a14:backgroundMark x1="4545" y1="59649" x2="7416" y2="68740"/>
                        <a14:backgroundMark x1="3987" y1="59410" x2="8852" y2="66746"/>
                        <a14:backgroundMark x1="8852" y1="66746" x2="8852" y2="66746"/>
                        <a14:backgroundMark x1="7416" y1="64753" x2="11404" y2="74402"/>
                        <a14:backgroundMark x1="18182" y1="74721" x2="18102" y2="75997"/>
                        <a14:backgroundMark x1="7599" y1="54160" x2="12201" y2="65072"/>
                        <a14:backgroundMark x1="12520" y1="62600" x2="17464" y2="68341"/>
                        <a14:backgroundMark x1="16268" y1="66268" x2="21930" y2="70255"/>
                        <a14:backgroundMark x1="39793" y1="32935" x2="39793" y2="32935"/>
                        <a14:backgroundMark x1="40271" y1="32695" x2="40271" y2="32695"/>
                        <a14:backgroundMark x1="91786" y1="65152" x2="94577" y2="75917"/>
                        <a14:backgroundMark x1="93939" y1="66746" x2="93381" y2="74721"/>
                        <a14:backgroundMark x1="77113" y1="70415" x2="72329" y2="72249"/>
                        <a14:backgroundMark x1="16906" y1="74482" x2="20973" y2="78628"/>
                        <a14:backgroundMark x1="15231" y1="64673" x2="24322" y2="70255"/>
                        <a14:backgroundMark x1="14195" y1="27671" x2="11244" y2="34290"/>
                        <a14:backgroundMark x1="11244" y1="34290" x2="11085" y2="34450"/>
                        <a14:backgroundMark x1="11722" y1="26156" x2="8612" y2="34689"/>
                        <a14:backgroundMark x1="9410" y1="27113" x2="9250" y2="33413"/>
                        <a14:backgroundMark x1="15630" y1="14514" x2="13397" y2="21212"/>
                        <a14:backgroundMark x1="13397" y1="16427" x2="13397" y2="19378"/>
                        <a14:backgroundMark x1="9490" y1="34609" x2="10686" y2="35805"/>
                        <a14:backgroundMark x1="15630" y1="32935" x2="14833" y2="34211"/>
                        <a14:backgroundMark x1="33732" y1="19378" x2="40112" y2="20574"/>
                        <a14:backgroundMark x1="33493" y1="16986" x2="37161" y2="19059"/>
                        <a14:backgroundMark x1="35566" y1="17305" x2="36922" y2="18262"/>
                        <a14:backgroundMark x1="51675" y1="15470" x2="65470" y2="17464"/>
                        <a14:backgroundMark x1="59809" y1="22648" x2="61005" y2="23365"/>
                      </a14:backgroundRemoval>
                    </a14:imgEffect>
                  </a14:imgLayer>
                </a14:imgProps>
              </a:ext>
            </a:extLst>
          </a:blip>
          <a:srcRect t="17206" b="16968"/>
          <a:stretch/>
        </p:blipFill>
        <p:spPr>
          <a:xfrm rot="969873">
            <a:off x="2775928" y="7960551"/>
            <a:ext cx="675907" cy="483023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6F9852-97E5-BF07-DE0D-0C8A9BD97B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25000" r="59413" b="57676"/>
          <a:stretch/>
        </p:blipFill>
        <p:spPr>
          <a:xfrm>
            <a:off x="4034773" y="6122946"/>
            <a:ext cx="617850" cy="403977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909C8C04-765C-7067-B6DC-E513A1223FF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6" t="74024" r="22129" b="4251"/>
          <a:stretch/>
        </p:blipFill>
        <p:spPr>
          <a:xfrm rot="975699">
            <a:off x="2348116" y="4259222"/>
            <a:ext cx="670893" cy="639776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B9498D2-9816-2E6A-A092-9B2DDB7536CB}"/>
              </a:ext>
            </a:extLst>
          </p:cNvPr>
          <p:cNvSpPr txBox="1"/>
          <p:nvPr/>
        </p:nvSpPr>
        <p:spPr>
          <a:xfrm>
            <a:off x="4349404" y="7475839"/>
            <a:ext cx="2553572" cy="83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7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・野球場内での飲食は禁止です。</a:t>
            </a:r>
            <a:r>
              <a:rPr kumimoji="1" lang="ja-JP" altLang="en-US" sz="6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（水・お茶は可）</a:t>
            </a:r>
            <a:endParaRPr kumimoji="1" lang="en-US" altLang="ja-JP" sz="6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7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・運動靴での参加をお願いします。</a:t>
            </a:r>
            <a:r>
              <a:rPr kumimoji="1" lang="ja-JP" altLang="en-US" sz="6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（スパイク・ヒール等✖）</a:t>
            </a:r>
            <a:endParaRPr kumimoji="1" lang="en-US" altLang="ja-JP" sz="6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7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・雨天の場合は中止とさせていただきます。</a:t>
            </a:r>
            <a:endParaRPr kumimoji="1" lang="en-US" altLang="ja-JP" sz="7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6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（最新情報は</a:t>
            </a:r>
            <a:r>
              <a:rPr kumimoji="1" lang="ja-JP" altLang="en-US" sz="600" u="sng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尾鷲市ホームページ</a:t>
            </a:r>
            <a:r>
              <a:rPr kumimoji="1" lang="ja-JP" altLang="en-US" sz="6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をご確認ください。）</a:t>
            </a:r>
            <a:endParaRPr kumimoji="1" lang="en-US" altLang="ja-JP" sz="7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7EE304F-A99B-7F22-40C1-C6017AA1F4A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44241" r="81160" b="35501"/>
          <a:stretch/>
        </p:blipFill>
        <p:spPr>
          <a:xfrm rot="545474">
            <a:off x="6126320" y="1269318"/>
            <a:ext cx="646564" cy="64618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95E13CD-ABE8-401F-3B2E-7D04986D9F2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44241" r="81160" b="35501"/>
          <a:stretch/>
        </p:blipFill>
        <p:spPr>
          <a:xfrm rot="20628551">
            <a:off x="122727" y="76439"/>
            <a:ext cx="646564" cy="6461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8CF04CB-4A8F-BB89-C49F-8449EE762DC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8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9976" b="95971" l="23625" r="47962">
                        <a14:foregroundMark x1="23653" y1="89444" x2="23653" y2="89444"/>
                        <a14:foregroundMark x1="47962" y1="88678" x2="47962" y2="88678"/>
                        <a14:foregroundMark x1="30094" y1="80620" x2="30863" y2="80177"/>
                        <a14:foregroundMark x1="43973" y1="81547" x2="28560" y2="80788"/>
                        <a14:foregroundMark x1="27729" y1="81547" x2="28498" y2="80943"/>
                        <a14:backgroundMark x1="26446" y1="79573" x2="26247" y2="81668"/>
                        <a14:backgroundMark x1="24195" y1="81225" x2="27415" y2="80298"/>
                        <a14:backgroundMark x1="26988" y1="80459" x2="27843" y2="80782"/>
                      </a14:backgroundRemoval>
                    </a14:imgEffect>
                  </a14:imgLayer>
                </a14:imgProps>
              </a:ext>
            </a:extLst>
          </a:blip>
          <a:srcRect l="21087" t="77974" r="49419" b="2010"/>
          <a:stretch/>
        </p:blipFill>
        <p:spPr>
          <a:xfrm>
            <a:off x="5236031" y="4289871"/>
            <a:ext cx="1524450" cy="73176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334E905-3323-624B-2B20-D00F6F249EEF}"/>
              </a:ext>
            </a:extLst>
          </p:cNvPr>
          <p:cNvSpPr txBox="1"/>
          <p:nvPr/>
        </p:nvSpPr>
        <p:spPr>
          <a:xfrm>
            <a:off x="5458984" y="4513219"/>
            <a:ext cx="1209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子ども用のやわらかいボールもあるよ！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31F3F73-6C16-5648-2B4F-DE1C0D0CC828}"/>
              </a:ext>
            </a:extLst>
          </p:cNvPr>
          <p:cNvGrpSpPr/>
          <p:nvPr/>
        </p:nvGrpSpPr>
        <p:grpSpPr>
          <a:xfrm>
            <a:off x="464903" y="30438"/>
            <a:ext cx="6180899" cy="1781223"/>
            <a:chOff x="464903" y="30438"/>
            <a:chExt cx="6180899" cy="1781223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7F0A3A1E-4588-D8B5-BBAD-F9190EFA0D69}"/>
                </a:ext>
              </a:extLst>
            </p:cNvPr>
            <p:cNvSpPr/>
            <p:nvPr/>
          </p:nvSpPr>
          <p:spPr>
            <a:xfrm>
              <a:off x="3244428" y="741339"/>
              <a:ext cx="583739" cy="53134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E345766-E92D-1276-EFE5-642E6E3DB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2673" b="70659" l="42232" r="56106">
                          <a14:foregroundMark x1="46600" y1="60679" x2="46600" y2="60679"/>
                          <a14:foregroundMark x1="46650" y1="56294" x2="46650" y2="56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8" t="50425" r="42160" b="27093"/>
            <a:stretch/>
          </p:blipFill>
          <p:spPr>
            <a:xfrm>
              <a:off x="3237392" y="746696"/>
              <a:ext cx="637613" cy="58440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32271F6-FA97-06E8-0E10-53B2167F2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5460" b="42716" l="4600" r="98700">
                          <a14:foregroundMark x1="37800" y1="33451" x2="37800" y2="33451"/>
                          <a14:foregroundMark x1="42850" y1="31895" x2="42850" y2="31895"/>
                          <a14:foregroundMark x1="56550" y1="32532" x2="56550" y2="32532"/>
                          <a14:foregroundMark x1="72300" y1="33451" x2="72300" y2="33451"/>
                          <a14:foregroundMark x1="74350" y1="30410" x2="74350" y2="30410"/>
                          <a14:foregroundMark x1="76850" y1="37270" x2="76850" y2="37270"/>
                          <a14:foregroundMark x1="77650" y1="30057" x2="77650" y2="30057"/>
                          <a14:foregroundMark x1="78300" y1="28713" x2="78300" y2="28713"/>
                          <a14:foregroundMark x1="83250" y1="29986" x2="83250" y2="29986"/>
                          <a14:foregroundMark x1="83250" y1="33946" x2="83250" y2="33946"/>
                          <a14:foregroundMark x1="91850" y1="39392" x2="91850" y2="39392"/>
                          <a14:foregroundMark x1="95550" y1="37199" x2="95550" y2="37199"/>
                          <a14:foregroundMark x1="98700" y1="39180" x2="98700" y2="39180"/>
                          <a14:foregroundMark x1="4600" y1="28784" x2="4600" y2="28784"/>
                          <a14:foregroundMark x1="18050" y1="34653" x2="18050" y2="34653"/>
                          <a14:foregroundMark x1="19050" y1="32037" x2="19050" y2="32037"/>
                          <a14:foregroundMark x1="12450" y1="28713" x2="12450" y2="28713"/>
                          <a14:foregroundMark x1="11850" y1="30339" x2="11850" y2="30339"/>
                          <a14:foregroundMark x1="11600" y1="32603" x2="11600" y2="32603"/>
                          <a14:foregroundMark x1="11850" y1="33310" x2="11850" y2="33310"/>
                          <a14:foregroundMark x1="11950" y1="33168" x2="11950" y2="33168"/>
                          <a14:foregroundMark x1="12200" y1="33310" x2="12200" y2="33310"/>
                          <a14:foregroundMark x1="12000" y1="33168" x2="12000" y2="33168"/>
                          <a14:foregroundMark x1="19450" y1="39887" x2="19450" y2="39887"/>
                          <a14:foregroundMark x1="13000" y1="37624" x2="13000" y2="37624"/>
                          <a14:foregroundMark x1="15300" y1="40240" x2="15300" y2="40240"/>
                          <a14:foregroundMark x1="16800" y1="37412" x2="16800" y2="37412"/>
                          <a14:backgroundMark x1="83950" y1="35431" x2="83950" y2="35431"/>
                          <a14:backgroundMark x1="6200" y1="29915" x2="6200" y2="29915"/>
                          <a14:backgroundMark x1="3750" y1="32249" x2="3750" y2="32249"/>
                          <a14:backgroundMark x1="3200" y1="32461" x2="3200" y2="32461"/>
                          <a14:backgroundMark x1="4400" y1="32461" x2="4400" y2="32461"/>
                          <a14:backgroundMark x1="4750" y1="32461" x2="4750" y2="32461"/>
                          <a14:backgroundMark x1="3300" y1="34724" x2="3300" y2="34724"/>
                          <a14:backgroundMark x1="3300" y1="36704" x2="3300" y2="36704"/>
                          <a14:backgroundMark x1="6950" y1="34300" x2="6950" y2="34300"/>
                          <a14:backgroundMark x1="8600" y1="33734" x2="8600" y2="33734"/>
                          <a14:backgroundMark x1="7800" y1="36068" x2="7800" y2="36068"/>
                          <a14:backgroundMark x1="7000" y1="38402" x2="7000" y2="38402"/>
                          <a14:backgroundMark x1="12850" y1="30622" x2="12850" y2="30622"/>
                          <a14:backgroundMark x1="14700" y1="29491" x2="14700" y2="29491"/>
                          <a14:backgroundMark x1="17600" y1="30127" x2="17600" y2="30127"/>
                          <a14:backgroundMark x1="19750" y1="30410" x2="19750" y2="30410"/>
                          <a14:backgroundMark x1="16300" y1="32815" x2="16300" y2="32815"/>
                          <a14:backgroundMark x1="13800" y1="33027" x2="13800" y2="33027"/>
                          <a14:backgroundMark x1="14900" y1="32390" x2="14900" y2="32390"/>
                          <a14:backgroundMark x1="14700" y1="31825" x2="14700" y2="31825"/>
                          <a14:backgroundMark x1="12100" y1="31825" x2="12100" y2="31825"/>
                          <a14:backgroundMark x1="14400" y1="34441" x2="14400" y2="34441"/>
                          <a14:backgroundMark x1="12050" y1="32956" x2="12050" y2="32956"/>
                          <a14:backgroundMark x1="14250" y1="35431" x2="14250" y2="35431"/>
                          <a14:backgroundMark x1="14850" y1="36917" x2="14850" y2="36917"/>
                          <a14:backgroundMark x1="17950" y1="36846" x2="17950" y2="36846"/>
                          <a14:backgroundMark x1="19100" y1="36846" x2="19100" y2="36846"/>
                          <a14:backgroundMark x1="17150" y1="39463" x2="17150" y2="39463"/>
                          <a14:backgroundMark x1="15800" y1="40240" x2="15800" y2="40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35" b="55039"/>
            <a:stretch/>
          </p:blipFill>
          <p:spPr>
            <a:xfrm>
              <a:off x="935325" y="1029886"/>
              <a:ext cx="5136969" cy="78177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D69CCD6-5F5F-B674-0322-9A99D4D6D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foregroundMark x1="12900" y1="35431" x2="12900" y2="35431"/>
                          <a14:foregroundMark x1="17950" y1="34229" x2="17950" y2="34229"/>
                          <a14:foregroundMark x1="24400" y1="34229" x2="24400" y2="34229"/>
                          <a14:foregroundMark x1="26100" y1="33310" x2="26100" y2="33310"/>
                          <a14:foregroundMark x1="29150" y1="34017" x2="29150" y2="34017"/>
                          <a14:foregroundMark x1="36950" y1="34017" x2="36950" y2="34017"/>
                          <a14:foregroundMark x1="43700" y1="29986" x2="43700" y2="29986"/>
                          <a14:foregroundMark x1="71300" y1="33946" x2="71300" y2="33946"/>
                          <a14:foregroundMark x1="82950" y1="34512" x2="82950" y2="34512"/>
                          <a14:foregroundMark x1="52400" y1="36987" x2="52400" y2="36987"/>
                          <a14:foregroundMark x1="65750" y1="33663" x2="65750" y2="33663"/>
                          <a14:backgroundMark x1="43050" y1="29066" x2="43050" y2="29066"/>
                          <a14:backgroundMark x1="55600" y1="33522" x2="55600" y2="33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22509" r="5566" b="54372"/>
            <a:stretch/>
          </p:blipFill>
          <p:spPr>
            <a:xfrm>
              <a:off x="464903" y="30438"/>
              <a:ext cx="6180899" cy="1135408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3B86DB2B-0EDC-BB38-3BCB-69774B0BEAD5}"/>
                </a:ext>
              </a:extLst>
            </p:cNvPr>
            <p:cNvCxnSpPr>
              <a:cxnSpLocks/>
            </p:cNvCxnSpPr>
            <p:nvPr/>
          </p:nvCxnSpPr>
          <p:spPr>
            <a:xfrm>
              <a:off x="1624672" y="1558637"/>
              <a:ext cx="382852" cy="0"/>
            </a:xfrm>
            <a:prstGeom prst="line">
              <a:avLst/>
            </a:prstGeom>
            <a:ln w="9525">
              <a:solidFill>
                <a:srgbClr val="085C9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249AAE3-978C-647B-595A-F751356D9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29182" y="1517074"/>
              <a:ext cx="382852" cy="0"/>
            </a:xfrm>
            <a:prstGeom prst="line">
              <a:avLst/>
            </a:prstGeom>
            <a:ln w="6350">
              <a:solidFill>
                <a:srgbClr val="085C9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22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</TotalTime>
  <Words>262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BIZ UDPゴシック</vt:lpstr>
      <vt:lpstr>HGPｺﾞｼｯｸE</vt:lpstr>
      <vt:lpstr>UD デジタル 教科書体 NK</vt:lpstr>
      <vt:lpstr>UD デジタル 教科書体 NP</vt:lpstr>
      <vt:lpstr>メイリオ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中野　明音</dc:creator>
  <cp:lastModifiedBy>中野　明音</cp:lastModifiedBy>
  <cp:revision>88</cp:revision>
  <cp:lastPrinted>2026-07-07T01:41:36Z</cp:lastPrinted>
  <dcterms:created xsi:type="dcterms:W3CDTF">2026-06-17T06:28:26Z</dcterms:created>
  <dcterms:modified xsi:type="dcterms:W3CDTF">2026-07-07T23:53:14Z</dcterms:modified>
</cp:coreProperties>
</file>