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BC51-56FE-492F-88A7-64784A30D739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AA3-7B9F-45AA-A98F-8E9886F26E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862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BC51-56FE-492F-88A7-64784A30D739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AA3-7B9F-45AA-A98F-8E9886F26E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9613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BC51-56FE-492F-88A7-64784A30D739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AA3-7B9F-45AA-A98F-8E9886F26E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837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BC51-56FE-492F-88A7-64784A30D739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AA3-7B9F-45AA-A98F-8E9886F26E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8209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BC51-56FE-492F-88A7-64784A30D739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AA3-7B9F-45AA-A98F-8E9886F26E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9420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BC51-56FE-492F-88A7-64784A30D739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AA3-7B9F-45AA-A98F-8E9886F26E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8895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BC51-56FE-492F-88A7-64784A30D739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AA3-7B9F-45AA-A98F-8E9886F26E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34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BC51-56FE-492F-88A7-64784A30D739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AA3-7B9F-45AA-A98F-8E9886F26E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653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BC51-56FE-492F-88A7-64784A30D739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AA3-7B9F-45AA-A98F-8E9886F26E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17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BC51-56FE-492F-88A7-64784A30D739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AA3-7B9F-45AA-A98F-8E9886F26E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344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BC51-56FE-492F-88A7-64784A30D739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16AA3-7B9F-45AA-A98F-8E9886F26E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551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ABC51-56FE-492F-88A7-64784A30D739}" type="datetimeFigureOut">
              <a:rPr kumimoji="1" lang="ja-JP" altLang="en-US" smtClean="0"/>
              <a:t>2025/1/17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16AA3-7B9F-45AA-A98F-8E9886F26E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3575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332656"/>
            <a:ext cx="11345166" cy="6120680"/>
          </a:xfrm>
          <a:prstGeom prst="rect">
            <a:avLst/>
          </a:prstGeom>
        </p:spPr>
      </p:pic>
      <p:cxnSp>
        <p:nvCxnSpPr>
          <p:cNvPr id="4" name="曲線コネクタ 3"/>
          <p:cNvCxnSpPr/>
          <p:nvPr/>
        </p:nvCxnSpPr>
        <p:spPr>
          <a:xfrm flipV="1">
            <a:off x="6816080" y="1828800"/>
            <a:ext cx="23632" cy="16024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フリーフォーム 6"/>
          <p:cNvSpPr/>
          <p:nvPr/>
        </p:nvSpPr>
        <p:spPr>
          <a:xfrm>
            <a:off x="6821905" y="1720516"/>
            <a:ext cx="2075448" cy="1011221"/>
          </a:xfrm>
          <a:custGeom>
            <a:avLst/>
            <a:gdLst>
              <a:gd name="connsiteX0" fmla="*/ 0 w 2075448"/>
              <a:gd name="connsiteY0" fmla="*/ 126331 h 1011221"/>
              <a:gd name="connsiteX1" fmla="*/ 30079 w 2075448"/>
              <a:gd name="connsiteY1" fmla="*/ 114300 h 1011221"/>
              <a:gd name="connsiteX2" fmla="*/ 66174 w 2075448"/>
              <a:gd name="connsiteY2" fmla="*/ 102268 h 1011221"/>
              <a:gd name="connsiteX3" fmla="*/ 84221 w 2075448"/>
              <a:gd name="connsiteY3" fmla="*/ 90237 h 1011221"/>
              <a:gd name="connsiteX4" fmla="*/ 120316 w 2075448"/>
              <a:gd name="connsiteY4" fmla="*/ 78205 h 1011221"/>
              <a:gd name="connsiteX5" fmla="*/ 204537 w 2075448"/>
              <a:gd name="connsiteY5" fmla="*/ 90237 h 1011221"/>
              <a:gd name="connsiteX6" fmla="*/ 240632 w 2075448"/>
              <a:gd name="connsiteY6" fmla="*/ 114300 h 1011221"/>
              <a:gd name="connsiteX7" fmla="*/ 276727 w 2075448"/>
              <a:gd name="connsiteY7" fmla="*/ 126331 h 1011221"/>
              <a:gd name="connsiteX8" fmla="*/ 481263 w 2075448"/>
              <a:gd name="connsiteY8" fmla="*/ 132347 h 1011221"/>
              <a:gd name="connsiteX9" fmla="*/ 523374 w 2075448"/>
              <a:gd name="connsiteY9" fmla="*/ 126331 h 1011221"/>
              <a:gd name="connsiteX10" fmla="*/ 613611 w 2075448"/>
              <a:gd name="connsiteY10" fmla="*/ 114300 h 1011221"/>
              <a:gd name="connsiteX11" fmla="*/ 673769 w 2075448"/>
              <a:gd name="connsiteY11" fmla="*/ 96252 h 1011221"/>
              <a:gd name="connsiteX12" fmla="*/ 691816 w 2075448"/>
              <a:gd name="connsiteY12" fmla="*/ 90237 h 1011221"/>
              <a:gd name="connsiteX13" fmla="*/ 745958 w 2075448"/>
              <a:gd name="connsiteY13" fmla="*/ 78205 h 1011221"/>
              <a:gd name="connsiteX14" fmla="*/ 764006 w 2075448"/>
              <a:gd name="connsiteY14" fmla="*/ 72189 h 1011221"/>
              <a:gd name="connsiteX15" fmla="*/ 812132 w 2075448"/>
              <a:gd name="connsiteY15" fmla="*/ 60158 h 1011221"/>
              <a:gd name="connsiteX16" fmla="*/ 866274 w 2075448"/>
              <a:gd name="connsiteY16" fmla="*/ 42110 h 1011221"/>
              <a:gd name="connsiteX17" fmla="*/ 956511 w 2075448"/>
              <a:gd name="connsiteY17" fmla="*/ 12031 h 1011221"/>
              <a:gd name="connsiteX18" fmla="*/ 974558 w 2075448"/>
              <a:gd name="connsiteY18" fmla="*/ 6016 h 1011221"/>
              <a:gd name="connsiteX19" fmla="*/ 992606 w 2075448"/>
              <a:gd name="connsiteY19" fmla="*/ 0 h 1011221"/>
              <a:gd name="connsiteX20" fmla="*/ 1161048 w 2075448"/>
              <a:gd name="connsiteY20" fmla="*/ 12031 h 1011221"/>
              <a:gd name="connsiteX21" fmla="*/ 1215190 w 2075448"/>
              <a:gd name="connsiteY21" fmla="*/ 30079 h 1011221"/>
              <a:gd name="connsiteX22" fmla="*/ 1233237 w 2075448"/>
              <a:gd name="connsiteY22" fmla="*/ 36095 h 1011221"/>
              <a:gd name="connsiteX23" fmla="*/ 1251284 w 2075448"/>
              <a:gd name="connsiteY23" fmla="*/ 42110 h 1011221"/>
              <a:gd name="connsiteX24" fmla="*/ 1287379 w 2075448"/>
              <a:gd name="connsiteY24" fmla="*/ 66173 h 1011221"/>
              <a:gd name="connsiteX25" fmla="*/ 1323474 w 2075448"/>
              <a:gd name="connsiteY25" fmla="*/ 78205 h 1011221"/>
              <a:gd name="connsiteX26" fmla="*/ 1341521 w 2075448"/>
              <a:gd name="connsiteY26" fmla="*/ 90237 h 1011221"/>
              <a:gd name="connsiteX27" fmla="*/ 1377616 w 2075448"/>
              <a:gd name="connsiteY27" fmla="*/ 102268 h 1011221"/>
              <a:gd name="connsiteX28" fmla="*/ 1413711 w 2075448"/>
              <a:gd name="connsiteY28" fmla="*/ 120316 h 1011221"/>
              <a:gd name="connsiteX29" fmla="*/ 1528011 w 2075448"/>
              <a:gd name="connsiteY29" fmla="*/ 114300 h 1011221"/>
              <a:gd name="connsiteX30" fmla="*/ 1546058 w 2075448"/>
              <a:gd name="connsiteY30" fmla="*/ 108284 h 1011221"/>
              <a:gd name="connsiteX31" fmla="*/ 1564106 w 2075448"/>
              <a:gd name="connsiteY31" fmla="*/ 96252 h 1011221"/>
              <a:gd name="connsiteX32" fmla="*/ 1600200 w 2075448"/>
              <a:gd name="connsiteY32" fmla="*/ 84221 h 1011221"/>
              <a:gd name="connsiteX33" fmla="*/ 1618248 w 2075448"/>
              <a:gd name="connsiteY33" fmla="*/ 78205 h 1011221"/>
              <a:gd name="connsiteX34" fmla="*/ 1636295 w 2075448"/>
              <a:gd name="connsiteY34" fmla="*/ 72189 h 1011221"/>
              <a:gd name="connsiteX35" fmla="*/ 1654342 w 2075448"/>
              <a:gd name="connsiteY35" fmla="*/ 66173 h 1011221"/>
              <a:gd name="connsiteX36" fmla="*/ 1858879 w 2075448"/>
              <a:gd name="connsiteY36" fmla="*/ 72189 h 1011221"/>
              <a:gd name="connsiteX37" fmla="*/ 1894974 w 2075448"/>
              <a:gd name="connsiteY37" fmla="*/ 84221 h 1011221"/>
              <a:gd name="connsiteX38" fmla="*/ 1907006 w 2075448"/>
              <a:gd name="connsiteY38" fmla="*/ 102268 h 1011221"/>
              <a:gd name="connsiteX39" fmla="*/ 1943100 w 2075448"/>
              <a:gd name="connsiteY39" fmla="*/ 126331 h 1011221"/>
              <a:gd name="connsiteX40" fmla="*/ 1961148 w 2075448"/>
              <a:gd name="connsiteY40" fmla="*/ 294773 h 1011221"/>
              <a:gd name="connsiteX41" fmla="*/ 1937084 w 2075448"/>
              <a:gd name="connsiteY41" fmla="*/ 330868 h 1011221"/>
              <a:gd name="connsiteX42" fmla="*/ 1913021 w 2075448"/>
              <a:gd name="connsiteY42" fmla="*/ 360947 h 1011221"/>
              <a:gd name="connsiteX43" fmla="*/ 1900990 w 2075448"/>
              <a:gd name="connsiteY43" fmla="*/ 378995 h 1011221"/>
              <a:gd name="connsiteX44" fmla="*/ 1846848 w 2075448"/>
              <a:gd name="connsiteY44" fmla="*/ 421105 h 1011221"/>
              <a:gd name="connsiteX45" fmla="*/ 1810753 w 2075448"/>
              <a:gd name="connsiteY45" fmla="*/ 439152 h 1011221"/>
              <a:gd name="connsiteX46" fmla="*/ 1774658 w 2075448"/>
              <a:gd name="connsiteY46" fmla="*/ 469231 h 1011221"/>
              <a:gd name="connsiteX47" fmla="*/ 1738563 w 2075448"/>
              <a:gd name="connsiteY47" fmla="*/ 493295 h 1011221"/>
              <a:gd name="connsiteX48" fmla="*/ 1726532 w 2075448"/>
              <a:gd name="connsiteY48" fmla="*/ 511342 h 1011221"/>
              <a:gd name="connsiteX49" fmla="*/ 1720516 w 2075448"/>
              <a:gd name="connsiteY49" fmla="*/ 529389 h 1011221"/>
              <a:gd name="connsiteX50" fmla="*/ 1702469 w 2075448"/>
              <a:gd name="connsiteY50" fmla="*/ 553452 h 1011221"/>
              <a:gd name="connsiteX51" fmla="*/ 1690437 w 2075448"/>
              <a:gd name="connsiteY51" fmla="*/ 589547 h 1011221"/>
              <a:gd name="connsiteX52" fmla="*/ 1684421 w 2075448"/>
              <a:gd name="connsiteY52" fmla="*/ 607595 h 1011221"/>
              <a:gd name="connsiteX53" fmla="*/ 1666374 w 2075448"/>
              <a:gd name="connsiteY53" fmla="*/ 643689 h 1011221"/>
              <a:gd name="connsiteX54" fmla="*/ 1672390 w 2075448"/>
              <a:gd name="connsiteY54" fmla="*/ 794084 h 1011221"/>
              <a:gd name="connsiteX55" fmla="*/ 1678406 w 2075448"/>
              <a:gd name="connsiteY55" fmla="*/ 812131 h 1011221"/>
              <a:gd name="connsiteX56" fmla="*/ 1696453 w 2075448"/>
              <a:gd name="connsiteY56" fmla="*/ 836195 h 1011221"/>
              <a:gd name="connsiteX57" fmla="*/ 1732548 w 2075448"/>
              <a:gd name="connsiteY57" fmla="*/ 872289 h 1011221"/>
              <a:gd name="connsiteX58" fmla="*/ 1768642 w 2075448"/>
              <a:gd name="connsiteY58" fmla="*/ 896352 h 1011221"/>
              <a:gd name="connsiteX59" fmla="*/ 1786690 w 2075448"/>
              <a:gd name="connsiteY59" fmla="*/ 914400 h 1011221"/>
              <a:gd name="connsiteX60" fmla="*/ 1828800 w 2075448"/>
              <a:gd name="connsiteY60" fmla="*/ 950495 h 1011221"/>
              <a:gd name="connsiteX61" fmla="*/ 1876927 w 2075448"/>
              <a:gd name="connsiteY61" fmla="*/ 1004637 h 1011221"/>
              <a:gd name="connsiteX62" fmla="*/ 1894974 w 2075448"/>
              <a:gd name="connsiteY62" fmla="*/ 1010652 h 1011221"/>
              <a:gd name="connsiteX63" fmla="*/ 2009274 w 2075448"/>
              <a:gd name="connsiteY63" fmla="*/ 992605 h 1011221"/>
              <a:gd name="connsiteX64" fmla="*/ 2039353 w 2075448"/>
              <a:gd name="connsiteY64" fmla="*/ 956510 h 1011221"/>
              <a:gd name="connsiteX65" fmla="*/ 2075448 w 2075448"/>
              <a:gd name="connsiteY65" fmla="*/ 920416 h 1011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2075448" h="1011221">
                <a:moveTo>
                  <a:pt x="0" y="126331"/>
                </a:moveTo>
                <a:cubicBezTo>
                  <a:pt x="10026" y="122321"/>
                  <a:pt x="19931" y="117990"/>
                  <a:pt x="30079" y="114300"/>
                </a:cubicBezTo>
                <a:cubicBezTo>
                  <a:pt x="41998" y="109966"/>
                  <a:pt x="55621" y="109303"/>
                  <a:pt x="66174" y="102268"/>
                </a:cubicBezTo>
                <a:cubicBezTo>
                  <a:pt x="72190" y="98258"/>
                  <a:pt x="77614" y="93173"/>
                  <a:pt x="84221" y="90237"/>
                </a:cubicBezTo>
                <a:cubicBezTo>
                  <a:pt x="95810" y="85086"/>
                  <a:pt x="120316" y="78205"/>
                  <a:pt x="120316" y="78205"/>
                </a:cubicBezTo>
                <a:cubicBezTo>
                  <a:pt x="127560" y="78864"/>
                  <a:pt x="184157" y="78915"/>
                  <a:pt x="204537" y="90237"/>
                </a:cubicBezTo>
                <a:cubicBezTo>
                  <a:pt x="217177" y="97260"/>
                  <a:pt x="226914" y="109728"/>
                  <a:pt x="240632" y="114300"/>
                </a:cubicBezTo>
                <a:lnTo>
                  <a:pt x="276727" y="126331"/>
                </a:lnTo>
                <a:cubicBezTo>
                  <a:pt x="345885" y="172439"/>
                  <a:pt x="293034" y="142254"/>
                  <a:pt x="481263" y="132347"/>
                </a:cubicBezTo>
                <a:cubicBezTo>
                  <a:pt x="495423" y="131602"/>
                  <a:pt x="509319" y="128205"/>
                  <a:pt x="523374" y="126331"/>
                </a:cubicBezTo>
                <a:cubicBezTo>
                  <a:pt x="639993" y="110783"/>
                  <a:pt x="507763" y="129421"/>
                  <a:pt x="613611" y="114300"/>
                </a:cubicBezTo>
                <a:cubicBezTo>
                  <a:pt x="699347" y="85720"/>
                  <a:pt x="610154" y="114427"/>
                  <a:pt x="673769" y="96252"/>
                </a:cubicBezTo>
                <a:cubicBezTo>
                  <a:pt x="679866" y="94510"/>
                  <a:pt x="685664" y="91775"/>
                  <a:pt x="691816" y="90237"/>
                </a:cubicBezTo>
                <a:cubicBezTo>
                  <a:pt x="741417" y="77837"/>
                  <a:pt x="702745" y="90552"/>
                  <a:pt x="745958" y="78205"/>
                </a:cubicBezTo>
                <a:cubicBezTo>
                  <a:pt x="752055" y="76463"/>
                  <a:pt x="757888" y="73857"/>
                  <a:pt x="764006" y="72189"/>
                </a:cubicBezTo>
                <a:cubicBezTo>
                  <a:pt x="779959" y="67838"/>
                  <a:pt x="796445" y="65387"/>
                  <a:pt x="812132" y="60158"/>
                </a:cubicBezTo>
                <a:lnTo>
                  <a:pt x="866274" y="42110"/>
                </a:lnTo>
                <a:lnTo>
                  <a:pt x="956511" y="12031"/>
                </a:lnTo>
                <a:lnTo>
                  <a:pt x="974558" y="6016"/>
                </a:lnTo>
                <a:lnTo>
                  <a:pt x="992606" y="0"/>
                </a:lnTo>
                <a:cubicBezTo>
                  <a:pt x="1065362" y="3032"/>
                  <a:pt x="1103966" y="-5093"/>
                  <a:pt x="1161048" y="12031"/>
                </a:cubicBezTo>
                <a:cubicBezTo>
                  <a:pt x="1179269" y="17497"/>
                  <a:pt x="1197143" y="24063"/>
                  <a:pt x="1215190" y="30079"/>
                </a:cubicBezTo>
                <a:lnTo>
                  <a:pt x="1233237" y="36095"/>
                </a:lnTo>
                <a:lnTo>
                  <a:pt x="1251284" y="42110"/>
                </a:lnTo>
                <a:cubicBezTo>
                  <a:pt x="1263316" y="50131"/>
                  <a:pt x="1273661" y="61600"/>
                  <a:pt x="1287379" y="66173"/>
                </a:cubicBezTo>
                <a:cubicBezTo>
                  <a:pt x="1299411" y="70184"/>
                  <a:pt x="1312922" y="71170"/>
                  <a:pt x="1323474" y="78205"/>
                </a:cubicBezTo>
                <a:cubicBezTo>
                  <a:pt x="1329490" y="82216"/>
                  <a:pt x="1334914" y="87301"/>
                  <a:pt x="1341521" y="90237"/>
                </a:cubicBezTo>
                <a:cubicBezTo>
                  <a:pt x="1353110" y="95388"/>
                  <a:pt x="1367064" y="95233"/>
                  <a:pt x="1377616" y="102268"/>
                </a:cubicBezTo>
                <a:cubicBezTo>
                  <a:pt x="1400939" y="117818"/>
                  <a:pt x="1388804" y="112014"/>
                  <a:pt x="1413711" y="120316"/>
                </a:cubicBezTo>
                <a:cubicBezTo>
                  <a:pt x="1451811" y="118311"/>
                  <a:pt x="1490015" y="117754"/>
                  <a:pt x="1528011" y="114300"/>
                </a:cubicBezTo>
                <a:cubicBezTo>
                  <a:pt x="1534326" y="113726"/>
                  <a:pt x="1540386" y="111120"/>
                  <a:pt x="1546058" y="108284"/>
                </a:cubicBezTo>
                <a:cubicBezTo>
                  <a:pt x="1552525" y="105050"/>
                  <a:pt x="1557499" y="99189"/>
                  <a:pt x="1564106" y="96252"/>
                </a:cubicBezTo>
                <a:cubicBezTo>
                  <a:pt x="1575695" y="91101"/>
                  <a:pt x="1588169" y="88231"/>
                  <a:pt x="1600200" y="84221"/>
                </a:cubicBezTo>
                <a:lnTo>
                  <a:pt x="1618248" y="78205"/>
                </a:lnTo>
                <a:lnTo>
                  <a:pt x="1636295" y="72189"/>
                </a:lnTo>
                <a:lnTo>
                  <a:pt x="1654342" y="66173"/>
                </a:lnTo>
                <a:cubicBezTo>
                  <a:pt x="1722521" y="68178"/>
                  <a:pt x="1790862" y="67088"/>
                  <a:pt x="1858879" y="72189"/>
                </a:cubicBezTo>
                <a:cubicBezTo>
                  <a:pt x="1871526" y="73138"/>
                  <a:pt x="1894974" y="84221"/>
                  <a:pt x="1894974" y="84221"/>
                </a:cubicBezTo>
                <a:cubicBezTo>
                  <a:pt x="1898985" y="90237"/>
                  <a:pt x="1901565" y="97507"/>
                  <a:pt x="1907006" y="102268"/>
                </a:cubicBezTo>
                <a:cubicBezTo>
                  <a:pt x="1917888" y="111790"/>
                  <a:pt x="1943100" y="126331"/>
                  <a:pt x="1943100" y="126331"/>
                </a:cubicBezTo>
                <a:cubicBezTo>
                  <a:pt x="1986612" y="191600"/>
                  <a:pt x="1983232" y="171100"/>
                  <a:pt x="1961148" y="294773"/>
                </a:cubicBezTo>
                <a:cubicBezTo>
                  <a:pt x="1958606" y="309008"/>
                  <a:pt x="1937084" y="330868"/>
                  <a:pt x="1937084" y="330868"/>
                </a:cubicBezTo>
                <a:cubicBezTo>
                  <a:pt x="1925374" y="366005"/>
                  <a:pt x="1940233" y="333735"/>
                  <a:pt x="1913021" y="360947"/>
                </a:cubicBezTo>
                <a:cubicBezTo>
                  <a:pt x="1907909" y="366059"/>
                  <a:pt x="1905619" y="373441"/>
                  <a:pt x="1900990" y="378995"/>
                </a:cubicBezTo>
                <a:cubicBezTo>
                  <a:pt x="1883323" y="400196"/>
                  <a:pt x="1871995" y="404340"/>
                  <a:pt x="1846848" y="421105"/>
                </a:cubicBezTo>
                <a:cubicBezTo>
                  <a:pt x="1823524" y="436654"/>
                  <a:pt x="1835659" y="430851"/>
                  <a:pt x="1810753" y="439152"/>
                </a:cubicBezTo>
                <a:cubicBezTo>
                  <a:pt x="1746257" y="482152"/>
                  <a:pt x="1844146" y="415185"/>
                  <a:pt x="1774658" y="469231"/>
                </a:cubicBezTo>
                <a:cubicBezTo>
                  <a:pt x="1763244" y="478109"/>
                  <a:pt x="1738563" y="493295"/>
                  <a:pt x="1738563" y="493295"/>
                </a:cubicBezTo>
                <a:cubicBezTo>
                  <a:pt x="1734553" y="499311"/>
                  <a:pt x="1729765" y="504875"/>
                  <a:pt x="1726532" y="511342"/>
                </a:cubicBezTo>
                <a:cubicBezTo>
                  <a:pt x="1723696" y="517014"/>
                  <a:pt x="1723662" y="523883"/>
                  <a:pt x="1720516" y="529389"/>
                </a:cubicBezTo>
                <a:cubicBezTo>
                  <a:pt x="1715542" y="538094"/>
                  <a:pt x="1708485" y="545431"/>
                  <a:pt x="1702469" y="553452"/>
                </a:cubicBezTo>
                <a:lnTo>
                  <a:pt x="1690437" y="589547"/>
                </a:lnTo>
                <a:cubicBezTo>
                  <a:pt x="1688432" y="595563"/>
                  <a:pt x="1687939" y="602319"/>
                  <a:pt x="1684421" y="607595"/>
                </a:cubicBezTo>
                <a:cubicBezTo>
                  <a:pt x="1668873" y="630918"/>
                  <a:pt x="1674676" y="618783"/>
                  <a:pt x="1666374" y="643689"/>
                </a:cubicBezTo>
                <a:cubicBezTo>
                  <a:pt x="1668379" y="693821"/>
                  <a:pt x="1668815" y="744040"/>
                  <a:pt x="1672390" y="794084"/>
                </a:cubicBezTo>
                <a:cubicBezTo>
                  <a:pt x="1672842" y="800409"/>
                  <a:pt x="1675260" y="806625"/>
                  <a:pt x="1678406" y="812131"/>
                </a:cubicBezTo>
                <a:cubicBezTo>
                  <a:pt x="1683380" y="820836"/>
                  <a:pt x="1689746" y="828742"/>
                  <a:pt x="1696453" y="836195"/>
                </a:cubicBezTo>
                <a:cubicBezTo>
                  <a:pt x="1707835" y="848842"/>
                  <a:pt x="1720516" y="860257"/>
                  <a:pt x="1732548" y="872289"/>
                </a:cubicBezTo>
                <a:cubicBezTo>
                  <a:pt x="1755081" y="894822"/>
                  <a:pt x="1742522" y="887646"/>
                  <a:pt x="1768642" y="896352"/>
                </a:cubicBezTo>
                <a:cubicBezTo>
                  <a:pt x="1774658" y="902368"/>
                  <a:pt x="1780230" y="908863"/>
                  <a:pt x="1786690" y="914400"/>
                </a:cubicBezTo>
                <a:cubicBezTo>
                  <a:pt x="1809931" y="934321"/>
                  <a:pt x="1810137" y="928099"/>
                  <a:pt x="1828800" y="950495"/>
                </a:cubicBezTo>
                <a:cubicBezTo>
                  <a:pt x="1844231" y="969013"/>
                  <a:pt x="1849933" y="995640"/>
                  <a:pt x="1876927" y="1004637"/>
                </a:cubicBezTo>
                <a:lnTo>
                  <a:pt x="1894974" y="1010652"/>
                </a:lnTo>
                <a:cubicBezTo>
                  <a:pt x="1955386" y="1006877"/>
                  <a:pt x="1974163" y="1021864"/>
                  <a:pt x="2009274" y="992605"/>
                </a:cubicBezTo>
                <a:cubicBezTo>
                  <a:pt x="2044545" y="963212"/>
                  <a:pt x="2012309" y="986934"/>
                  <a:pt x="2039353" y="956510"/>
                </a:cubicBezTo>
                <a:cubicBezTo>
                  <a:pt x="2050657" y="943793"/>
                  <a:pt x="2075448" y="920416"/>
                  <a:pt x="2075448" y="920416"/>
                </a:cubicBezTo>
              </a:path>
            </a:pathLst>
          </a:cu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楕円 7"/>
          <p:cNvSpPr/>
          <p:nvPr/>
        </p:nvSpPr>
        <p:spPr>
          <a:xfrm>
            <a:off x="6065650" y="1484783"/>
            <a:ext cx="2684550" cy="1077897"/>
          </a:xfrm>
          <a:custGeom>
            <a:avLst/>
            <a:gdLst>
              <a:gd name="connsiteX0" fmla="*/ 0 w 2304256"/>
              <a:gd name="connsiteY0" fmla="*/ 457200 h 914400"/>
              <a:gd name="connsiteX1" fmla="*/ 1152128 w 2304256"/>
              <a:gd name="connsiteY1" fmla="*/ 0 h 914400"/>
              <a:gd name="connsiteX2" fmla="*/ 2304256 w 2304256"/>
              <a:gd name="connsiteY2" fmla="*/ 457200 h 914400"/>
              <a:gd name="connsiteX3" fmla="*/ 1152128 w 2304256"/>
              <a:gd name="connsiteY3" fmla="*/ 914400 h 914400"/>
              <a:gd name="connsiteX4" fmla="*/ 0 w 2304256"/>
              <a:gd name="connsiteY4" fmla="*/ 457200 h 914400"/>
              <a:gd name="connsiteX0" fmla="*/ 348032 w 2652288"/>
              <a:gd name="connsiteY0" fmla="*/ 700929 h 1158129"/>
              <a:gd name="connsiteX1" fmla="*/ 71373 w 2652288"/>
              <a:gd name="connsiteY1" fmla="*/ 17643 h 1158129"/>
              <a:gd name="connsiteX2" fmla="*/ 1500160 w 2652288"/>
              <a:gd name="connsiteY2" fmla="*/ 243729 h 1158129"/>
              <a:gd name="connsiteX3" fmla="*/ 2652288 w 2652288"/>
              <a:gd name="connsiteY3" fmla="*/ 700929 h 1158129"/>
              <a:gd name="connsiteX4" fmla="*/ 1500160 w 2652288"/>
              <a:gd name="connsiteY4" fmla="*/ 1158129 h 1158129"/>
              <a:gd name="connsiteX5" fmla="*/ 348032 w 2652288"/>
              <a:gd name="connsiteY5" fmla="*/ 700929 h 1158129"/>
              <a:gd name="connsiteX0" fmla="*/ 348032 w 2652288"/>
              <a:gd name="connsiteY0" fmla="*/ 703595 h 1160795"/>
              <a:gd name="connsiteX1" fmla="*/ 71373 w 2652288"/>
              <a:gd name="connsiteY1" fmla="*/ 20309 h 1160795"/>
              <a:gd name="connsiteX2" fmla="*/ 794704 w 2652288"/>
              <a:gd name="connsiteY2" fmla="*/ 259146 h 1160795"/>
              <a:gd name="connsiteX3" fmla="*/ 1500160 w 2652288"/>
              <a:gd name="connsiteY3" fmla="*/ 246395 h 1160795"/>
              <a:gd name="connsiteX4" fmla="*/ 2652288 w 2652288"/>
              <a:gd name="connsiteY4" fmla="*/ 703595 h 1160795"/>
              <a:gd name="connsiteX5" fmla="*/ 1500160 w 2652288"/>
              <a:gd name="connsiteY5" fmla="*/ 1160795 h 1160795"/>
              <a:gd name="connsiteX6" fmla="*/ 348032 w 2652288"/>
              <a:gd name="connsiteY6" fmla="*/ 703595 h 1160795"/>
              <a:gd name="connsiteX0" fmla="*/ 348032 w 2652288"/>
              <a:gd name="connsiteY0" fmla="*/ 703595 h 1160795"/>
              <a:gd name="connsiteX1" fmla="*/ 71373 w 2652288"/>
              <a:gd name="connsiteY1" fmla="*/ 20309 h 1160795"/>
              <a:gd name="connsiteX2" fmla="*/ 794704 w 2652288"/>
              <a:gd name="connsiteY2" fmla="*/ 259146 h 1160795"/>
              <a:gd name="connsiteX3" fmla="*/ 1286024 w 2652288"/>
              <a:gd name="connsiteY3" fmla="*/ 313737 h 1160795"/>
              <a:gd name="connsiteX4" fmla="*/ 1500160 w 2652288"/>
              <a:gd name="connsiteY4" fmla="*/ 246395 h 1160795"/>
              <a:gd name="connsiteX5" fmla="*/ 2652288 w 2652288"/>
              <a:gd name="connsiteY5" fmla="*/ 703595 h 1160795"/>
              <a:gd name="connsiteX6" fmla="*/ 1500160 w 2652288"/>
              <a:gd name="connsiteY6" fmla="*/ 1160795 h 1160795"/>
              <a:gd name="connsiteX7" fmla="*/ 348032 w 2652288"/>
              <a:gd name="connsiteY7" fmla="*/ 703595 h 1160795"/>
              <a:gd name="connsiteX0" fmla="*/ 348032 w 2652288"/>
              <a:gd name="connsiteY0" fmla="*/ 703595 h 1160795"/>
              <a:gd name="connsiteX1" fmla="*/ 71373 w 2652288"/>
              <a:gd name="connsiteY1" fmla="*/ 20309 h 1160795"/>
              <a:gd name="connsiteX2" fmla="*/ 794704 w 2652288"/>
              <a:gd name="connsiteY2" fmla="*/ 259146 h 1160795"/>
              <a:gd name="connsiteX3" fmla="*/ 1286024 w 2652288"/>
              <a:gd name="connsiteY3" fmla="*/ 313737 h 1160795"/>
              <a:gd name="connsiteX4" fmla="*/ 1916417 w 2652288"/>
              <a:gd name="connsiteY4" fmla="*/ 219100 h 1160795"/>
              <a:gd name="connsiteX5" fmla="*/ 2652288 w 2652288"/>
              <a:gd name="connsiteY5" fmla="*/ 703595 h 1160795"/>
              <a:gd name="connsiteX6" fmla="*/ 1500160 w 2652288"/>
              <a:gd name="connsiteY6" fmla="*/ 1160795 h 1160795"/>
              <a:gd name="connsiteX7" fmla="*/ 348032 w 2652288"/>
              <a:gd name="connsiteY7" fmla="*/ 703595 h 1160795"/>
              <a:gd name="connsiteX0" fmla="*/ 348032 w 2740882"/>
              <a:gd name="connsiteY0" fmla="*/ 703595 h 1160795"/>
              <a:gd name="connsiteX1" fmla="*/ 71373 w 2740882"/>
              <a:gd name="connsiteY1" fmla="*/ 20309 h 1160795"/>
              <a:gd name="connsiteX2" fmla="*/ 794704 w 2740882"/>
              <a:gd name="connsiteY2" fmla="*/ 259146 h 1160795"/>
              <a:gd name="connsiteX3" fmla="*/ 1286024 w 2740882"/>
              <a:gd name="connsiteY3" fmla="*/ 313737 h 1160795"/>
              <a:gd name="connsiteX4" fmla="*/ 1916417 w 2740882"/>
              <a:gd name="connsiteY4" fmla="*/ 219100 h 1160795"/>
              <a:gd name="connsiteX5" fmla="*/ 2650800 w 2740882"/>
              <a:gd name="connsiteY5" fmla="*/ 327384 h 1160795"/>
              <a:gd name="connsiteX6" fmla="*/ 2652288 w 2740882"/>
              <a:gd name="connsiteY6" fmla="*/ 703595 h 1160795"/>
              <a:gd name="connsiteX7" fmla="*/ 1500160 w 2740882"/>
              <a:gd name="connsiteY7" fmla="*/ 1160795 h 1160795"/>
              <a:gd name="connsiteX8" fmla="*/ 348032 w 2740882"/>
              <a:gd name="connsiteY8" fmla="*/ 703595 h 1160795"/>
              <a:gd name="connsiteX0" fmla="*/ 348032 w 2712090"/>
              <a:gd name="connsiteY0" fmla="*/ 703595 h 1160795"/>
              <a:gd name="connsiteX1" fmla="*/ 71373 w 2712090"/>
              <a:gd name="connsiteY1" fmla="*/ 20309 h 1160795"/>
              <a:gd name="connsiteX2" fmla="*/ 794704 w 2712090"/>
              <a:gd name="connsiteY2" fmla="*/ 259146 h 1160795"/>
              <a:gd name="connsiteX3" fmla="*/ 1286024 w 2712090"/>
              <a:gd name="connsiteY3" fmla="*/ 313737 h 1160795"/>
              <a:gd name="connsiteX4" fmla="*/ 1916417 w 2712090"/>
              <a:gd name="connsiteY4" fmla="*/ 219100 h 1160795"/>
              <a:gd name="connsiteX5" fmla="*/ 2650800 w 2712090"/>
              <a:gd name="connsiteY5" fmla="*/ 327384 h 1160795"/>
              <a:gd name="connsiteX6" fmla="*/ 2577225 w 2712090"/>
              <a:gd name="connsiteY6" fmla="*/ 703595 h 1160795"/>
              <a:gd name="connsiteX7" fmla="*/ 1500160 w 2712090"/>
              <a:gd name="connsiteY7" fmla="*/ 1160795 h 1160795"/>
              <a:gd name="connsiteX8" fmla="*/ 348032 w 2712090"/>
              <a:gd name="connsiteY8" fmla="*/ 703595 h 1160795"/>
              <a:gd name="connsiteX0" fmla="*/ 348032 w 2698608"/>
              <a:gd name="connsiteY0" fmla="*/ 703595 h 1165525"/>
              <a:gd name="connsiteX1" fmla="*/ 71373 w 2698608"/>
              <a:gd name="connsiteY1" fmla="*/ 20309 h 1165525"/>
              <a:gd name="connsiteX2" fmla="*/ 794704 w 2698608"/>
              <a:gd name="connsiteY2" fmla="*/ 259146 h 1165525"/>
              <a:gd name="connsiteX3" fmla="*/ 1286024 w 2698608"/>
              <a:gd name="connsiteY3" fmla="*/ 313737 h 1165525"/>
              <a:gd name="connsiteX4" fmla="*/ 1916417 w 2698608"/>
              <a:gd name="connsiteY4" fmla="*/ 219100 h 1165525"/>
              <a:gd name="connsiteX5" fmla="*/ 2650800 w 2698608"/>
              <a:gd name="connsiteY5" fmla="*/ 327384 h 1165525"/>
              <a:gd name="connsiteX6" fmla="*/ 2577225 w 2698608"/>
              <a:gd name="connsiteY6" fmla="*/ 703595 h 1165525"/>
              <a:gd name="connsiteX7" fmla="*/ 2418788 w 2698608"/>
              <a:gd name="connsiteY7" fmla="*/ 927886 h 1165525"/>
              <a:gd name="connsiteX8" fmla="*/ 1500160 w 2698608"/>
              <a:gd name="connsiteY8" fmla="*/ 1160795 h 1165525"/>
              <a:gd name="connsiteX9" fmla="*/ 348032 w 2698608"/>
              <a:gd name="connsiteY9" fmla="*/ 703595 h 1165525"/>
              <a:gd name="connsiteX0" fmla="*/ 348032 w 2698608"/>
              <a:gd name="connsiteY0" fmla="*/ 703595 h 1173796"/>
              <a:gd name="connsiteX1" fmla="*/ 71373 w 2698608"/>
              <a:gd name="connsiteY1" fmla="*/ 20309 h 1173796"/>
              <a:gd name="connsiteX2" fmla="*/ 794704 w 2698608"/>
              <a:gd name="connsiteY2" fmla="*/ 259146 h 1173796"/>
              <a:gd name="connsiteX3" fmla="*/ 1286024 w 2698608"/>
              <a:gd name="connsiteY3" fmla="*/ 313737 h 1173796"/>
              <a:gd name="connsiteX4" fmla="*/ 1916417 w 2698608"/>
              <a:gd name="connsiteY4" fmla="*/ 219100 h 1173796"/>
              <a:gd name="connsiteX5" fmla="*/ 2650800 w 2698608"/>
              <a:gd name="connsiteY5" fmla="*/ 327384 h 1173796"/>
              <a:gd name="connsiteX6" fmla="*/ 2577225 w 2698608"/>
              <a:gd name="connsiteY6" fmla="*/ 703595 h 1173796"/>
              <a:gd name="connsiteX7" fmla="*/ 2418788 w 2698608"/>
              <a:gd name="connsiteY7" fmla="*/ 927886 h 1173796"/>
              <a:gd name="connsiteX8" fmla="*/ 2044890 w 2698608"/>
              <a:gd name="connsiteY8" fmla="*/ 1038331 h 1173796"/>
              <a:gd name="connsiteX9" fmla="*/ 1500160 w 2698608"/>
              <a:gd name="connsiteY9" fmla="*/ 1160795 h 1173796"/>
              <a:gd name="connsiteX10" fmla="*/ 348032 w 2698608"/>
              <a:gd name="connsiteY10" fmla="*/ 703595 h 1173796"/>
              <a:gd name="connsiteX0" fmla="*/ 407603 w 2758179"/>
              <a:gd name="connsiteY0" fmla="*/ 729509 h 1199710"/>
              <a:gd name="connsiteX1" fmla="*/ 62705 w 2758179"/>
              <a:gd name="connsiteY1" fmla="*/ 18928 h 1199710"/>
              <a:gd name="connsiteX2" fmla="*/ 854275 w 2758179"/>
              <a:gd name="connsiteY2" fmla="*/ 285060 h 1199710"/>
              <a:gd name="connsiteX3" fmla="*/ 1345595 w 2758179"/>
              <a:gd name="connsiteY3" fmla="*/ 339651 h 1199710"/>
              <a:gd name="connsiteX4" fmla="*/ 1975988 w 2758179"/>
              <a:gd name="connsiteY4" fmla="*/ 245014 h 1199710"/>
              <a:gd name="connsiteX5" fmla="*/ 2710371 w 2758179"/>
              <a:gd name="connsiteY5" fmla="*/ 353298 h 1199710"/>
              <a:gd name="connsiteX6" fmla="*/ 2636796 w 2758179"/>
              <a:gd name="connsiteY6" fmla="*/ 729509 h 1199710"/>
              <a:gd name="connsiteX7" fmla="*/ 2478359 w 2758179"/>
              <a:gd name="connsiteY7" fmla="*/ 953800 h 1199710"/>
              <a:gd name="connsiteX8" fmla="*/ 2104461 w 2758179"/>
              <a:gd name="connsiteY8" fmla="*/ 1064245 h 1199710"/>
              <a:gd name="connsiteX9" fmla="*/ 1559731 w 2758179"/>
              <a:gd name="connsiteY9" fmla="*/ 1186709 h 1199710"/>
              <a:gd name="connsiteX10" fmla="*/ 407603 w 2758179"/>
              <a:gd name="connsiteY10" fmla="*/ 729509 h 1199710"/>
              <a:gd name="connsiteX0" fmla="*/ 407603 w 2758179"/>
              <a:gd name="connsiteY0" fmla="*/ 729509 h 1199140"/>
              <a:gd name="connsiteX1" fmla="*/ 62705 w 2758179"/>
              <a:gd name="connsiteY1" fmla="*/ 18928 h 1199140"/>
              <a:gd name="connsiteX2" fmla="*/ 854275 w 2758179"/>
              <a:gd name="connsiteY2" fmla="*/ 285060 h 1199140"/>
              <a:gd name="connsiteX3" fmla="*/ 1345595 w 2758179"/>
              <a:gd name="connsiteY3" fmla="*/ 339651 h 1199140"/>
              <a:gd name="connsiteX4" fmla="*/ 1975988 w 2758179"/>
              <a:gd name="connsiteY4" fmla="*/ 245014 h 1199140"/>
              <a:gd name="connsiteX5" fmla="*/ 2710371 w 2758179"/>
              <a:gd name="connsiteY5" fmla="*/ 353298 h 1199140"/>
              <a:gd name="connsiteX6" fmla="*/ 2636796 w 2758179"/>
              <a:gd name="connsiteY6" fmla="*/ 729509 h 1199140"/>
              <a:gd name="connsiteX7" fmla="*/ 2478359 w 2758179"/>
              <a:gd name="connsiteY7" fmla="*/ 953800 h 1199140"/>
              <a:gd name="connsiteX8" fmla="*/ 2284639 w 2758179"/>
              <a:gd name="connsiteY8" fmla="*/ 959368 h 1199140"/>
              <a:gd name="connsiteX9" fmla="*/ 2104461 w 2758179"/>
              <a:gd name="connsiteY9" fmla="*/ 1064245 h 1199140"/>
              <a:gd name="connsiteX10" fmla="*/ 1559731 w 2758179"/>
              <a:gd name="connsiteY10" fmla="*/ 1186709 h 1199140"/>
              <a:gd name="connsiteX11" fmla="*/ 407603 w 2758179"/>
              <a:gd name="connsiteY11" fmla="*/ 729509 h 1199140"/>
              <a:gd name="connsiteX0" fmla="*/ 393156 w 2743732"/>
              <a:gd name="connsiteY0" fmla="*/ 729509 h 1196732"/>
              <a:gd name="connsiteX1" fmla="*/ 48258 w 2743732"/>
              <a:gd name="connsiteY1" fmla="*/ 18928 h 1196732"/>
              <a:gd name="connsiteX2" fmla="*/ 839828 w 2743732"/>
              <a:gd name="connsiteY2" fmla="*/ 285060 h 1196732"/>
              <a:gd name="connsiteX3" fmla="*/ 1331148 w 2743732"/>
              <a:gd name="connsiteY3" fmla="*/ 339651 h 1196732"/>
              <a:gd name="connsiteX4" fmla="*/ 1961541 w 2743732"/>
              <a:gd name="connsiteY4" fmla="*/ 245014 h 1196732"/>
              <a:gd name="connsiteX5" fmla="*/ 2695924 w 2743732"/>
              <a:gd name="connsiteY5" fmla="*/ 353298 h 1196732"/>
              <a:gd name="connsiteX6" fmla="*/ 2622349 w 2743732"/>
              <a:gd name="connsiteY6" fmla="*/ 729509 h 1196732"/>
              <a:gd name="connsiteX7" fmla="*/ 2463912 w 2743732"/>
              <a:gd name="connsiteY7" fmla="*/ 953800 h 1196732"/>
              <a:gd name="connsiteX8" fmla="*/ 2270192 w 2743732"/>
              <a:gd name="connsiteY8" fmla="*/ 959368 h 1196732"/>
              <a:gd name="connsiteX9" fmla="*/ 2090014 w 2743732"/>
              <a:gd name="connsiteY9" fmla="*/ 1064245 h 1196732"/>
              <a:gd name="connsiteX10" fmla="*/ 1545284 w 2743732"/>
              <a:gd name="connsiteY10" fmla="*/ 1186709 h 1196732"/>
              <a:gd name="connsiteX11" fmla="*/ 652146 w 2743732"/>
              <a:gd name="connsiteY11" fmla="*/ 773920 h 1196732"/>
              <a:gd name="connsiteX12" fmla="*/ 393156 w 2743732"/>
              <a:gd name="connsiteY12" fmla="*/ 729509 h 1196732"/>
              <a:gd name="connsiteX0" fmla="*/ 362000 w 2712576"/>
              <a:gd name="connsiteY0" fmla="*/ 729509 h 1196732"/>
              <a:gd name="connsiteX1" fmla="*/ 348033 w 2712576"/>
              <a:gd name="connsiteY1" fmla="*/ 405431 h 1196732"/>
              <a:gd name="connsiteX2" fmla="*/ 17102 w 2712576"/>
              <a:gd name="connsiteY2" fmla="*/ 18928 h 1196732"/>
              <a:gd name="connsiteX3" fmla="*/ 808672 w 2712576"/>
              <a:gd name="connsiteY3" fmla="*/ 285060 h 1196732"/>
              <a:gd name="connsiteX4" fmla="*/ 1299992 w 2712576"/>
              <a:gd name="connsiteY4" fmla="*/ 339651 h 1196732"/>
              <a:gd name="connsiteX5" fmla="*/ 1930385 w 2712576"/>
              <a:gd name="connsiteY5" fmla="*/ 245014 h 1196732"/>
              <a:gd name="connsiteX6" fmla="*/ 2664768 w 2712576"/>
              <a:gd name="connsiteY6" fmla="*/ 353298 h 1196732"/>
              <a:gd name="connsiteX7" fmla="*/ 2591193 w 2712576"/>
              <a:gd name="connsiteY7" fmla="*/ 729509 h 1196732"/>
              <a:gd name="connsiteX8" fmla="*/ 2432756 w 2712576"/>
              <a:gd name="connsiteY8" fmla="*/ 953800 h 1196732"/>
              <a:gd name="connsiteX9" fmla="*/ 2239036 w 2712576"/>
              <a:gd name="connsiteY9" fmla="*/ 959368 h 1196732"/>
              <a:gd name="connsiteX10" fmla="*/ 2058858 w 2712576"/>
              <a:gd name="connsiteY10" fmla="*/ 1064245 h 1196732"/>
              <a:gd name="connsiteX11" fmla="*/ 1514128 w 2712576"/>
              <a:gd name="connsiteY11" fmla="*/ 1186709 h 1196732"/>
              <a:gd name="connsiteX12" fmla="*/ 620990 w 2712576"/>
              <a:gd name="connsiteY12" fmla="*/ 773920 h 1196732"/>
              <a:gd name="connsiteX13" fmla="*/ 362000 w 2712576"/>
              <a:gd name="connsiteY13" fmla="*/ 729509 h 1196732"/>
              <a:gd name="connsiteX0" fmla="*/ 386279 w 2736855"/>
              <a:gd name="connsiteY0" fmla="*/ 729509 h 1196732"/>
              <a:gd name="connsiteX1" fmla="*/ 372312 w 2736855"/>
              <a:gd name="connsiteY1" fmla="*/ 405431 h 1196732"/>
              <a:gd name="connsiteX2" fmla="*/ 126653 w 2736855"/>
              <a:gd name="connsiteY2" fmla="*/ 248482 h 1196732"/>
              <a:gd name="connsiteX3" fmla="*/ 41381 w 2736855"/>
              <a:gd name="connsiteY3" fmla="*/ 18928 h 1196732"/>
              <a:gd name="connsiteX4" fmla="*/ 832951 w 2736855"/>
              <a:gd name="connsiteY4" fmla="*/ 285060 h 1196732"/>
              <a:gd name="connsiteX5" fmla="*/ 1324271 w 2736855"/>
              <a:gd name="connsiteY5" fmla="*/ 339651 h 1196732"/>
              <a:gd name="connsiteX6" fmla="*/ 1954664 w 2736855"/>
              <a:gd name="connsiteY6" fmla="*/ 245014 h 1196732"/>
              <a:gd name="connsiteX7" fmla="*/ 2689047 w 2736855"/>
              <a:gd name="connsiteY7" fmla="*/ 353298 h 1196732"/>
              <a:gd name="connsiteX8" fmla="*/ 2615472 w 2736855"/>
              <a:gd name="connsiteY8" fmla="*/ 729509 h 1196732"/>
              <a:gd name="connsiteX9" fmla="*/ 2457035 w 2736855"/>
              <a:gd name="connsiteY9" fmla="*/ 953800 h 1196732"/>
              <a:gd name="connsiteX10" fmla="*/ 2263315 w 2736855"/>
              <a:gd name="connsiteY10" fmla="*/ 959368 h 1196732"/>
              <a:gd name="connsiteX11" fmla="*/ 2083137 w 2736855"/>
              <a:gd name="connsiteY11" fmla="*/ 1064245 h 1196732"/>
              <a:gd name="connsiteX12" fmla="*/ 1538407 w 2736855"/>
              <a:gd name="connsiteY12" fmla="*/ 1186709 h 1196732"/>
              <a:gd name="connsiteX13" fmla="*/ 645269 w 2736855"/>
              <a:gd name="connsiteY13" fmla="*/ 773920 h 1196732"/>
              <a:gd name="connsiteX14" fmla="*/ 386279 w 2736855"/>
              <a:gd name="connsiteY14" fmla="*/ 729509 h 1196732"/>
              <a:gd name="connsiteX0" fmla="*/ 384542 w 2735118"/>
              <a:gd name="connsiteY0" fmla="*/ 729509 h 1196732"/>
              <a:gd name="connsiteX1" fmla="*/ 370575 w 2735118"/>
              <a:gd name="connsiteY1" fmla="*/ 405431 h 1196732"/>
              <a:gd name="connsiteX2" fmla="*/ 404696 w 2735118"/>
              <a:gd name="connsiteY2" fmla="*/ 296249 h 1196732"/>
              <a:gd name="connsiteX3" fmla="*/ 124916 w 2735118"/>
              <a:gd name="connsiteY3" fmla="*/ 248482 h 1196732"/>
              <a:gd name="connsiteX4" fmla="*/ 39644 w 2735118"/>
              <a:gd name="connsiteY4" fmla="*/ 18928 h 1196732"/>
              <a:gd name="connsiteX5" fmla="*/ 831214 w 2735118"/>
              <a:gd name="connsiteY5" fmla="*/ 285060 h 1196732"/>
              <a:gd name="connsiteX6" fmla="*/ 1322534 w 2735118"/>
              <a:gd name="connsiteY6" fmla="*/ 339651 h 1196732"/>
              <a:gd name="connsiteX7" fmla="*/ 1952927 w 2735118"/>
              <a:gd name="connsiteY7" fmla="*/ 245014 h 1196732"/>
              <a:gd name="connsiteX8" fmla="*/ 2687310 w 2735118"/>
              <a:gd name="connsiteY8" fmla="*/ 353298 h 1196732"/>
              <a:gd name="connsiteX9" fmla="*/ 2613735 w 2735118"/>
              <a:gd name="connsiteY9" fmla="*/ 729509 h 1196732"/>
              <a:gd name="connsiteX10" fmla="*/ 2455298 w 2735118"/>
              <a:gd name="connsiteY10" fmla="*/ 953800 h 1196732"/>
              <a:gd name="connsiteX11" fmla="*/ 2261578 w 2735118"/>
              <a:gd name="connsiteY11" fmla="*/ 959368 h 1196732"/>
              <a:gd name="connsiteX12" fmla="*/ 2081400 w 2735118"/>
              <a:gd name="connsiteY12" fmla="*/ 1064245 h 1196732"/>
              <a:gd name="connsiteX13" fmla="*/ 1536670 w 2735118"/>
              <a:gd name="connsiteY13" fmla="*/ 1186709 h 1196732"/>
              <a:gd name="connsiteX14" fmla="*/ 643532 w 2735118"/>
              <a:gd name="connsiteY14" fmla="*/ 773920 h 1196732"/>
              <a:gd name="connsiteX15" fmla="*/ 384542 w 2735118"/>
              <a:gd name="connsiteY15" fmla="*/ 729509 h 1196732"/>
              <a:gd name="connsiteX0" fmla="*/ 384542 w 2735118"/>
              <a:gd name="connsiteY0" fmla="*/ 729509 h 1196732"/>
              <a:gd name="connsiteX1" fmla="*/ 650355 w 2735118"/>
              <a:gd name="connsiteY1" fmla="*/ 466846 h 1196732"/>
              <a:gd name="connsiteX2" fmla="*/ 370575 w 2735118"/>
              <a:gd name="connsiteY2" fmla="*/ 405431 h 1196732"/>
              <a:gd name="connsiteX3" fmla="*/ 404696 w 2735118"/>
              <a:gd name="connsiteY3" fmla="*/ 296249 h 1196732"/>
              <a:gd name="connsiteX4" fmla="*/ 124916 w 2735118"/>
              <a:gd name="connsiteY4" fmla="*/ 248482 h 1196732"/>
              <a:gd name="connsiteX5" fmla="*/ 39644 w 2735118"/>
              <a:gd name="connsiteY5" fmla="*/ 18928 h 1196732"/>
              <a:gd name="connsiteX6" fmla="*/ 831214 w 2735118"/>
              <a:gd name="connsiteY6" fmla="*/ 285060 h 1196732"/>
              <a:gd name="connsiteX7" fmla="*/ 1322534 w 2735118"/>
              <a:gd name="connsiteY7" fmla="*/ 339651 h 1196732"/>
              <a:gd name="connsiteX8" fmla="*/ 1952927 w 2735118"/>
              <a:gd name="connsiteY8" fmla="*/ 245014 h 1196732"/>
              <a:gd name="connsiteX9" fmla="*/ 2687310 w 2735118"/>
              <a:gd name="connsiteY9" fmla="*/ 353298 h 1196732"/>
              <a:gd name="connsiteX10" fmla="*/ 2613735 w 2735118"/>
              <a:gd name="connsiteY10" fmla="*/ 729509 h 1196732"/>
              <a:gd name="connsiteX11" fmla="*/ 2455298 w 2735118"/>
              <a:gd name="connsiteY11" fmla="*/ 953800 h 1196732"/>
              <a:gd name="connsiteX12" fmla="*/ 2261578 w 2735118"/>
              <a:gd name="connsiteY12" fmla="*/ 959368 h 1196732"/>
              <a:gd name="connsiteX13" fmla="*/ 2081400 w 2735118"/>
              <a:gd name="connsiteY13" fmla="*/ 1064245 h 1196732"/>
              <a:gd name="connsiteX14" fmla="*/ 1536670 w 2735118"/>
              <a:gd name="connsiteY14" fmla="*/ 1186709 h 1196732"/>
              <a:gd name="connsiteX15" fmla="*/ 643532 w 2735118"/>
              <a:gd name="connsiteY15" fmla="*/ 773920 h 1196732"/>
              <a:gd name="connsiteX16" fmla="*/ 384542 w 2735118"/>
              <a:gd name="connsiteY16" fmla="*/ 729509 h 1196732"/>
              <a:gd name="connsiteX0" fmla="*/ 384542 w 2735118"/>
              <a:gd name="connsiteY0" fmla="*/ 729509 h 1196732"/>
              <a:gd name="connsiteX1" fmla="*/ 650355 w 2735118"/>
              <a:gd name="connsiteY1" fmla="*/ 466846 h 1196732"/>
              <a:gd name="connsiteX2" fmla="*/ 554820 w 2735118"/>
              <a:gd name="connsiteY2" fmla="*/ 364488 h 1196732"/>
              <a:gd name="connsiteX3" fmla="*/ 404696 w 2735118"/>
              <a:gd name="connsiteY3" fmla="*/ 296249 h 1196732"/>
              <a:gd name="connsiteX4" fmla="*/ 124916 w 2735118"/>
              <a:gd name="connsiteY4" fmla="*/ 248482 h 1196732"/>
              <a:gd name="connsiteX5" fmla="*/ 39644 w 2735118"/>
              <a:gd name="connsiteY5" fmla="*/ 18928 h 1196732"/>
              <a:gd name="connsiteX6" fmla="*/ 831214 w 2735118"/>
              <a:gd name="connsiteY6" fmla="*/ 285060 h 1196732"/>
              <a:gd name="connsiteX7" fmla="*/ 1322534 w 2735118"/>
              <a:gd name="connsiteY7" fmla="*/ 339651 h 1196732"/>
              <a:gd name="connsiteX8" fmla="*/ 1952927 w 2735118"/>
              <a:gd name="connsiteY8" fmla="*/ 245014 h 1196732"/>
              <a:gd name="connsiteX9" fmla="*/ 2687310 w 2735118"/>
              <a:gd name="connsiteY9" fmla="*/ 353298 h 1196732"/>
              <a:gd name="connsiteX10" fmla="*/ 2613735 w 2735118"/>
              <a:gd name="connsiteY10" fmla="*/ 729509 h 1196732"/>
              <a:gd name="connsiteX11" fmla="*/ 2455298 w 2735118"/>
              <a:gd name="connsiteY11" fmla="*/ 953800 h 1196732"/>
              <a:gd name="connsiteX12" fmla="*/ 2261578 w 2735118"/>
              <a:gd name="connsiteY12" fmla="*/ 959368 h 1196732"/>
              <a:gd name="connsiteX13" fmla="*/ 2081400 w 2735118"/>
              <a:gd name="connsiteY13" fmla="*/ 1064245 h 1196732"/>
              <a:gd name="connsiteX14" fmla="*/ 1536670 w 2735118"/>
              <a:gd name="connsiteY14" fmla="*/ 1186709 h 1196732"/>
              <a:gd name="connsiteX15" fmla="*/ 643532 w 2735118"/>
              <a:gd name="connsiteY15" fmla="*/ 773920 h 1196732"/>
              <a:gd name="connsiteX16" fmla="*/ 384542 w 2735118"/>
              <a:gd name="connsiteY16" fmla="*/ 729509 h 1196732"/>
              <a:gd name="connsiteX0" fmla="*/ 841742 w 2735118"/>
              <a:gd name="connsiteY0" fmla="*/ 606680 h 1196732"/>
              <a:gd name="connsiteX1" fmla="*/ 650355 w 2735118"/>
              <a:gd name="connsiteY1" fmla="*/ 466846 h 1196732"/>
              <a:gd name="connsiteX2" fmla="*/ 554820 w 2735118"/>
              <a:gd name="connsiteY2" fmla="*/ 364488 h 1196732"/>
              <a:gd name="connsiteX3" fmla="*/ 404696 w 2735118"/>
              <a:gd name="connsiteY3" fmla="*/ 296249 h 1196732"/>
              <a:gd name="connsiteX4" fmla="*/ 124916 w 2735118"/>
              <a:gd name="connsiteY4" fmla="*/ 248482 h 1196732"/>
              <a:gd name="connsiteX5" fmla="*/ 39644 w 2735118"/>
              <a:gd name="connsiteY5" fmla="*/ 18928 h 1196732"/>
              <a:gd name="connsiteX6" fmla="*/ 831214 w 2735118"/>
              <a:gd name="connsiteY6" fmla="*/ 285060 h 1196732"/>
              <a:gd name="connsiteX7" fmla="*/ 1322534 w 2735118"/>
              <a:gd name="connsiteY7" fmla="*/ 339651 h 1196732"/>
              <a:gd name="connsiteX8" fmla="*/ 1952927 w 2735118"/>
              <a:gd name="connsiteY8" fmla="*/ 245014 h 1196732"/>
              <a:gd name="connsiteX9" fmla="*/ 2687310 w 2735118"/>
              <a:gd name="connsiteY9" fmla="*/ 353298 h 1196732"/>
              <a:gd name="connsiteX10" fmla="*/ 2613735 w 2735118"/>
              <a:gd name="connsiteY10" fmla="*/ 729509 h 1196732"/>
              <a:gd name="connsiteX11" fmla="*/ 2455298 w 2735118"/>
              <a:gd name="connsiteY11" fmla="*/ 953800 h 1196732"/>
              <a:gd name="connsiteX12" fmla="*/ 2261578 w 2735118"/>
              <a:gd name="connsiteY12" fmla="*/ 959368 h 1196732"/>
              <a:gd name="connsiteX13" fmla="*/ 2081400 w 2735118"/>
              <a:gd name="connsiteY13" fmla="*/ 1064245 h 1196732"/>
              <a:gd name="connsiteX14" fmla="*/ 1536670 w 2735118"/>
              <a:gd name="connsiteY14" fmla="*/ 1186709 h 1196732"/>
              <a:gd name="connsiteX15" fmla="*/ 643532 w 2735118"/>
              <a:gd name="connsiteY15" fmla="*/ 773920 h 1196732"/>
              <a:gd name="connsiteX16" fmla="*/ 841742 w 2735118"/>
              <a:gd name="connsiteY16" fmla="*/ 606680 h 1196732"/>
              <a:gd name="connsiteX0" fmla="*/ 841742 w 2735118"/>
              <a:gd name="connsiteY0" fmla="*/ 606680 h 1196732"/>
              <a:gd name="connsiteX1" fmla="*/ 650355 w 2735118"/>
              <a:gd name="connsiteY1" fmla="*/ 466846 h 1196732"/>
              <a:gd name="connsiteX2" fmla="*/ 554820 w 2735118"/>
              <a:gd name="connsiteY2" fmla="*/ 364488 h 1196732"/>
              <a:gd name="connsiteX3" fmla="*/ 356929 w 2735118"/>
              <a:gd name="connsiteY3" fmla="*/ 228010 h 1196732"/>
              <a:gd name="connsiteX4" fmla="*/ 124916 w 2735118"/>
              <a:gd name="connsiteY4" fmla="*/ 248482 h 1196732"/>
              <a:gd name="connsiteX5" fmla="*/ 39644 w 2735118"/>
              <a:gd name="connsiteY5" fmla="*/ 18928 h 1196732"/>
              <a:gd name="connsiteX6" fmla="*/ 831214 w 2735118"/>
              <a:gd name="connsiteY6" fmla="*/ 285060 h 1196732"/>
              <a:gd name="connsiteX7" fmla="*/ 1322534 w 2735118"/>
              <a:gd name="connsiteY7" fmla="*/ 339651 h 1196732"/>
              <a:gd name="connsiteX8" fmla="*/ 1952927 w 2735118"/>
              <a:gd name="connsiteY8" fmla="*/ 245014 h 1196732"/>
              <a:gd name="connsiteX9" fmla="*/ 2687310 w 2735118"/>
              <a:gd name="connsiteY9" fmla="*/ 353298 h 1196732"/>
              <a:gd name="connsiteX10" fmla="*/ 2613735 w 2735118"/>
              <a:gd name="connsiteY10" fmla="*/ 729509 h 1196732"/>
              <a:gd name="connsiteX11" fmla="*/ 2455298 w 2735118"/>
              <a:gd name="connsiteY11" fmla="*/ 953800 h 1196732"/>
              <a:gd name="connsiteX12" fmla="*/ 2261578 w 2735118"/>
              <a:gd name="connsiteY12" fmla="*/ 959368 h 1196732"/>
              <a:gd name="connsiteX13" fmla="*/ 2081400 w 2735118"/>
              <a:gd name="connsiteY13" fmla="*/ 1064245 h 1196732"/>
              <a:gd name="connsiteX14" fmla="*/ 1536670 w 2735118"/>
              <a:gd name="connsiteY14" fmla="*/ 1186709 h 1196732"/>
              <a:gd name="connsiteX15" fmla="*/ 643532 w 2735118"/>
              <a:gd name="connsiteY15" fmla="*/ 773920 h 1196732"/>
              <a:gd name="connsiteX16" fmla="*/ 841742 w 2735118"/>
              <a:gd name="connsiteY16" fmla="*/ 606680 h 1196732"/>
              <a:gd name="connsiteX0" fmla="*/ 840436 w 2733812"/>
              <a:gd name="connsiteY0" fmla="*/ 606680 h 1196732"/>
              <a:gd name="connsiteX1" fmla="*/ 649049 w 2733812"/>
              <a:gd name="connsiteY1" fmla="*/ 466846 h 1196732"/>
              <a:gd name="connsiteX2" fmla="*/ 553514 w 2733812"/>
              <a:gd name="connsiteY2" fmla="*/ 364488 h 1196732"/>
              <a:gd name="connsiteX3" fmla="*/ 355623 w 2733812"/>
              <a:gd name="connsiteY3" fmla="*/ 228010 h 1196732"/>
              <a:gd name="connsiteX4" fmla="*/ 273735 w 2733812"/>
              <a:gd name="connsiteY4" fmla="*/ 248482 h 1196732"/>
              <a:gd name="connsiteX5" fmla="*/ 123610 w 2733812"/>
              <a:gd name="connsiteY5" fmla="*/ 248482 h 1196732"/>
              <a:gd name="connsiteX6" fmla="*/ 38338 w 2733812"/>
              <a:gd name="connsiteY6" fmla="*/ 18928 h 1196732"/>
              <a:gd name="connsiteX7" fmla="*/ 829908 w 2733812"/>
              <a:gd name="connsiteY7" fmla="*/ 285060 h 1196732"/>
              <a:gd name="connsiteX8" fmla="*/ 1321228 w 2733812"/>
              <a:gd name="connsiteY8" fmla="*/ 339651 h 1196732"/>
              <a:gd name="connsiteX9" fmla="*/ 1951621 w 2733812"/>
              <a:gd name="connsiteY9" fmla="*/ 245014 h 1196732"/>
              <a:gd name="connsiteX10" fmla="*/ 2686004 w 2733812"/>
              <a:gd name="connsiteY10" fmla="*/ 353298 h 1196732"/>
              <a:gd name="connsiteX11" fmla="*/ 2612429 w 2733812"/>
              <a:gd name="connsiteY11" fmla="*/ 729509 h 1196732"/>
              <a:gd name="connsiteX12" fmla="*/ 2453992 w 2733812"/>
              <a:gd name="connsiteY12" fmla="*/ 953800 h 1196732"/>
              <a:gd name="connsiteX13" fmla="*/ 2260272 w 2733812"/>
              <a:gd name="connsiteY13" fmla="*/ 959368 h 1196732"/>
              <a:gd name="connsiteX14" fmla="*/ 2080094 w 2733812"/>
              <a:gd name="connsiteY14" fmla="*/ 1064245 h 1196732"/>
              <a:gd name="connsiteX15" fmla="*/ 1535364 w 2733812"/>
              <a:gd name="connsiteY15" fmla="*/ 1186709 h 1196732"/>
              <a:gd name="connsiteX16" fmla="*/ 642226 w 2733812"/>
              <a:gd name="connsiteY16" fmla="*/ 773920 h 1196732"/>
              <a:gd name="connsiteX17" fmla="*/ 840436 w 2733812"/>
              <a:gd name="connsiteY17" fmla="*/ 606680 h 1196732"/>
              <a:gd name="connsiteX0" fmla="*/ 840436 w 2720318"/>
              <a:gd name="connsiteY0" fmla="*/ 606680 h 1196732"/>
              <a:gd name="connsiteX1" fmla="*/ 649049 w 2720318"/>
              <a:gd name="connsiteY1" fmla="*/ 466846 h 1196732"/>
              <a:gd name="connsiteX2" fmla="*/ 553514 w 2720318"/>
              <a:gd name="connsiteY2" fmla="*/ 364488 h 1196732"/>
              <a:gd name="connsiteX3" fmla="*/ 355623 w 2720318"/>
              <a:gd name="connsiteY3" fmla="*/ 228010 h 1196732"/>
              <a:gd name="connsiteX4" fmla="*/ 273735 w 2720318"/>
              <a:gd name="connsiteY4" fmla="*/ 248482 h 1196732"/>
              <a:gd name="connsiteX5" fmla="*/ 123610 w 2720318"/>
              <a:gd name="connsiteY5" fmla="*/ 248482 h 1196732"/>
              <a:gd name="connsiteX6" fmla="*/ 38338 w 2720318"/>
              <a:gd name="connsiteY6" fmla="*/ 18928 h 1196732"/>
              <a:gd name="connsiteX7" fmla="*/ 829908 w 2720318"/>
              <a:gd name="connsiteY7" fmla="*/ 285060 h 1196732"/>
              <a:gd name="connsiteX8" fmla="*/ 1321228 w 2720318"/>
              <a:gd name="connsiteY8" fmla="*/ 339651 h 1196732"/>
              <a:gd name="connsiteX9" fmla="*/ 1951621 w 2720318"/>
              <a:gd name="connsiteY9" fmla="*/ 245014 h 1196732"/>
              <a:gd name="connsiteX10" fmla="*/ 2686004 w 2720318"/>
              <a:gd name="connsiteY10" fmla="*/ 353298 h 1196732"/>
              <a:gd name="connsiteX11" fmla="*/ 2516895 w 2720318"/>
              <a:gd name="connsiteY11" fmla="*/ 702214 h 1196732"/>
              <a:gd name="connsiteX12" fmla="*/ 2453992 w 2720318"/>
              <a:gd name="connsiteY12" fmla="*/ 953800 h 1196732"/>
              <a:gd name="connsiteX13" fmla="*/ 2260272 w 2720318"/>
              <a:gd name="connsiteY13" fmla="*/ 959368 h 1196732"/>
              <a:gd name="connsiteX14" fmla="*/ 2080094 w 2720318"/>
              <a:gd name="connsiteY14" fmla="*/ 1064245 h 1196732"/>
              <a:gd name="connsiteX15" fmla="*/ 1535364 w 2720318"/>
              <a:gd name="connsiteY15" fmla="*/ 1186709 h 1196732"/>
              <a:gd name="connsiteX16" fmla="*/ 642226 w 2720318"/>
              <a:gd name="connsiteY16" fmla="*/ 773920 h 1196732"/>
              <a:gd name="connsiteX17" fmla="*/ 840436 w 2720318"/>
              <a:gd name="connsiteY17" fmla="*/ 606680 h 1196732"/>
              <a:gd name="connsiteX0" fmla="*/ 840436 w 2719120"/>
              <a:gd name="connsiteY0" fmla="*/ 606680 h 1196732"/>
              <a:gd name="connsiteX1" fmla="*/ 649049 w 2719120"/>
              <a:gd name="connsiteY1" fmla="*/ 466846 h 1196732"/>
              <a:gd name="connsiteX2" fmla="*/ 553514 w 2719120"/>
              <a:gd name="connsiteY2" fmla="*/ 364488 h 1196732"/>
              <a:gd name="connsiteX3" fmla="*/ 355623 w 2719120"/>
              <a:gd name="connsiteY3" fmla="*/ 228010 h 1196732"/>
              <a:gd name="connsiteX4" fmla="*/ 273735 w 2719120"/>
              <a:gd name="connsiteY4" fmla="*/ 248482 h 1196732"/>
              <a:gd name="connsiteX5" fmla="*/ 123610 w 2719120"/>
              <a:gd name="connsiteY5" fmla="*/ 248482 h 1196732"/>
              <a:gd name="connsiteX6" fmla="*/ 38338 w 2719120"/>
              <a:gd name="connsiteY6" fmla="*/ 18928 h 1196732"/>
              <a:gd name="connsiteX7" fmla="*/ 829908 w 2719120"/>
              <a:gd name="connsiteY7" fmla="*/ 285060 h 1196732"/>
              <a:gd name="connsiteX8" fmla="*/ 1321228 w 2719120"/>
              <a:gd name="connsiteY8" fmla="*/ 339651 h 1196732"/>
              <a:gd name="connsiteX9" fmla="*/ 1951621 w 2719120"/>
              <a:gd name="connsiteY9" fmla="*/ 245014 h 1196732"/>
              <a:gd name="connsiteX10" fmla="*/ 2686004 w 2719120"/>
              <a:gd name="connsiteY10" fmla="*/ 353298 h 1196732"/>
              <a:gd name="connsiteX11" fmla="*/ 2516895 w 2719120"/>
              <a:gd name="connsiteY11" fmla="*/ 702214 h 1196732"/>
              <a:gd name="connsiteX12" fmla="*/ 2402786 w 2719120"/>
              <a:gd name="connsiteY12" fmla="*/ 889926 h 1196732"/>
              <a:gd name="connsiteX13" fmla="*/ 2453992 w 2719120"/>
              <a:gd name="connsiteY13" fmla="*/ 953800 h 1196732"/>
              <a:gd name="connsiteX14" fmla="*/ 2260272 w 2719120"/>
              <a:gd name="connsiteY14" fmla="*/ 959368 h 1196732"/>
              <a:gd name="connsiteX15" fmla="*/ 2080094 w 2719120"/>
              <a:gd name="connsiteY15" fmla="*/ 1064245 h 1196732"/>
              <a:gd name="connsiteX16" fmla="*/ 1535364 w 2719120"/>
              <a:gd name="connsiteY16" fmla="*/ 1186709 h 1196732"/>
              <a:gd name="connsiteX17" fmla="*/ 642226 w 2719120"/>
              <a:gd name="connsiteY17" fmla="*/ 773920 h 1196732"/>
              <a:gd name="connsiteX18" fmla="*/ 840436 w 2719120"/>
              <a:gd name="connsiteY18" fmla="*/ 606680 h 1196732"/>
              <a:gd name="connsiteX0" fmla="*/ 840436 w 2729967"/>
              <a:gd name="connsiteY0" fmla="*/ 606680 h 1196732"/>
              <a:gd name="connsiteX1" fmla="*/ 649049 w 2729967"/>
              <a:gd name="connsiteY1" fmla="*/ 466846 h 1196732"/>
              <a:gd name="connsiteX2" fmla="*/ 553514 w 2729967"/>
              <a:gd name="connsiteY2" fmla="*/ 364488 h 1196732"/>
              <a:gd name="connsiteX3" fmla="*/ 355623 w 2729967"/>
              <a:gd name="connsiteY3" fmla="*/ 228010 h 1196732"/>
              <a:gd name="connsiteX4" fmla="*/ 273735 w 2729967"/>
              <a:gd name="connsiteY4" fmla="*/ 248482 h 1196732"/>
              <a:gd name="connsiteX5" fmla="*/ 123610 w 2729967"/>
              <a:gd name="connsiteY5" fmla="*/ 248482 h 1196732"/>
              <a:gd name="connsiteX6" fmla="*/ 38338 w 2729967"/>
              <a:gd name="connsiteY6" fmla="*/ 18928 h 1196732"/>
              <a:gd name="connsiteX7" fmla="*/ 829908 w 2729967"/>
              <a:gd name="connsiteY7" fmla="*/ 285060 h 1196732"/>
              <a:gd name="connsiteX8" fmla="*/ 1321228 w 2729967"/>
              <a:gd name="connsiteY8" fmla="*/ 339651 h 1196732"/>
              <a:gd name="connsiteX9" fmla="*/ 1951621 w 2729967"/>
              <a:gd name="connsiteY9" fmla="*/ 245014 h 1196732"/>
              <a:gd name="connsiteX10" fmla="*/ 2686004 w 2729967"/>
              <a:gd name="connsiteY10" fmla="*/ 353298 h 1196732"/>
              <a:gd name="connsiteX11" fmla="*/ 2641622 w 2729967"/>
              <a:gd name="connsiteY11" fmla="*/ 589676 h 1196732"/>
              <a:gd name="connsiteX12" fmla="*/ 2516895 w 2729967"/>
              <a:gd name="connsiteY12" fmla="*/ 702214 h 1196732"/>
              <a:gd name="connsiteX13" fmla="*/ 2402786 w 2729967"/>
              <a:gd name="connsiteY13" fmla="*/ 889926 h 1196732"/>
              <a:gd name="connsiteX14" fmla="*/ 2453992 w 2729967"/>
              <a:gd name="connsiteY14" fmla="*/ 953800 h 1196732"/>
              <a:gd name="connsiteX15" fmla="*/ 2260272 w 2729967"/>
              <a:gd name="connsiteY15" fmla="*/ 959368 h 1196732"/>
              <a:gd name="connsiteX16" fmla="*/ 2080094 w 2729967"/>
              <a:gd name="connsiteY16" fmla="*/ 1064245 h 1196732"/>
              <a:gd name="connsiteX17" fmla="*/ 1535364 w 2729967"/>
              <a:gd name="connsiteY17" fmla="*/ 1186709 h 1196732"/>
              <a:gd name="connsiteX18" fmla="*/ 642226 w 2729967"/>
              <a:gd name="connsiteY18" fmla="*/ 773920 h 1196732"/>
              <a:gd name="connsiteX19" fmla="*/ 840436 w 2729967"/>
              <a:gd name="connsiteY19" fmla="*/ 606680 h 1196732"/>
              <a:gd name="connsiteX0" fmla="*/ 840436 w 2665058"/>
              <a:gd name="connsiteY0" fmla="*/ 606680 h 1196732"/>
              <a:gd name="connsiteX1" fmla="*/ 649049 w 2665058"/>
              <a:gd name="connsiteY1" fmla="*/ 466846 h 1196732"/>
              <a:gd name="connsiteX2" fmla="*/ 553514 w 2665058"/>
              <a:gd name="connsiteY2" fmla="*/ 364488 h 1196732"/>
              <a:gd name="connsiteX3" fmla="*/ 355623 w 2665058"/>
              <a:gd name="connsiteY3" fmla="*/ 228010 h 1196732"/>
              <a:gd name="connsiteX4" fmla="*/ 273735 w 2665058"/>
              <a:gd name="connsiteY4" fmla="*/ 248482 h 1196732"/>
              <a:gd name="connsiteX5" fmla="*/ 123610 w 2665058"/>
              <a:gd name="connsiteY5" fmla="*/ 248482 h 1196732"/>
              <a:gd name="connsiteX6" fmla="*/ 38338 w 2665058"/>
              <a:gd name="connsiteY6" fmla="*/ 18928 h 1196732"/>
              <a:gd name="connsiteX7" fmla="*/ 829908 w 2665058"/>
              <a:gd name="connsiteY7" fmla="*/ 285060 h 1196732"/>
              <a:gd name="connsiteX8" fmla="*/ 1321228 w 2665058"/>
              <a:gd name="connsiteY8" fmla="*/ 339651 h 1196732"/>
              <a:gd name="connsiteX9" fmla="*/ 1951621 w 2665058"/>
              <a:gd name="connsiteY9" fmla="*/ 245014 h 1196732"/>
              <a:gd name="connsiteX10" fmla="*/ 2583646 w 2665058"/>
              <a:gd name="connsiteY10" fmla="*/ 332826 h 1196732"/>
              <a:gd name="connsiteX11" fmla="*/ 2641622 w 2665058"/>
              <a:gd name="connsiteY11" fmla="*/ 589676 h 1196732"/>
              <a:gd name="connsiteX12" fmla="*/ 2516895 w 2665058"/>
              <a:gd name="connsiteY12" fmla="*/ 702214 h 1196732"/>
              <a:gd name="connsiteX13" fmla="*/ 2402786 w 2665058"/>
              <a:gd name="connsiteY13" fmla="*/ 889926 h 1196732"/>
              <a:gd name="connsiteX14" fmla="*/ 2453992 w 2665058"/>
              <a:gd name="connsiteY14" fmla="*/ 953800 h 1196732"/>
              <a:gd name="connsiteX15" fmla="*/ 2260272 w 2665058"/>
              <a:gd name="connsiteY15" fmla="*/ 959368 h 1196732"/>
              <a:gd name="connsiteX16" fmla="*/ 2080094 w 2665058"/>
              <a:gd name="connsiteY16" fmla="*/ 1064245 h 1196732"/>
              <a:gd name="connsiteX17" fmla="*/ 1535364 w 2665058"/>
              <a:gd name="connsiteY17" fmla="*/ 1186709 h 1196732"/>
              <a:gd name="connsiteX18" fmla="*/ 642226 w 2665058"/>
              <a:gd name="connsiteY18" fmla="*/ 773920 h 1196732"/>
              <a:gd name="connsiteX19" fmla="*/ 840436 w 2665058"/>
              <a:gd name="connsiteY19" fmla="*/ 606680 h 1196732"/>
              <a:gd name="connsiteX0" fmla="*/ 840436 w 2684550"/>
              <a:gd name="connsiteY0" fmla="*/ 606680 h 1196732"/>
              <a:gd name="connsiteX1" fmla="*/ 649049 w 2684550"/>
              <a:gd name="connsiteY1" fmla="*/ 466846 h 1196732"/>
              <a:gd name="connsiteX2" fmla="*/ 553514 w 2684550"/>
              <a:gd name="connsiteY2" fmla="*/ 364488 h 1196732"/>
              <a:gd name="connsiteX3" fmla="*/ 355623 w 2684550"/>
              <a:gd name="connsiteY3" fmla="*/ 228010 h 1196732"/>
              <a:gd name="connsiteX4" fmla="*/ 273735 w 2684550"/>
              <a:gd name="connsiteY4" fmla="*/ 248482 h 1196732"/>
              <a:gd name="connsiteX5" fmla="*/ 123610 w 2684550"/>
              <a:gd name="connsiteY5" fmla="*/ 248482 h 1196732"/>
              <a:gd name="connsiteX6" fmla="*/ 38338 w 2684550"/>
              <a:gd name="connsiteY6" fmla="*/ 18928 h 1196732"/>
              <a:gd name="connsiteX7" fmla="*/ 829908 w 2684550"/>
              <a:gd name="connsiteY7" fmla="*/ 285060 h 1196732"/>
              <a:gd name="connsiteX8" fmla="*/ 1321228 w 2684550"/>
              <a:gd name="connsiteY8" fmla="*/ 339651 h 1196732"/>
              <a:gd name="connsiteX9" fmla="*/ 1951621 w 2684550"/>
              <a:gd name="connsiteY9" fmla="*/ 245014 h 1196732"/>
              <a:gd name="connsiteX10" fmla="*/ 2583646 w 2684550"/>
              <a:gd name="connsiteY10" fmla="*/ 332826 h 1196732"/>
              <a:gd name="connsiteX11" fmla="*/ 2682565 w 2684550"/>
              <a:gd name="connsiteY11" fmla="*/ 439550 h 1196732"/>
              <a:gd name="connsiteX12" fmla="*/ 2641622 w 2684550"/>
              <a:gd name="connsiteY12" fmla="*/ 589676 h 1196732"/>
              <a:gd name="connsiteX13" fmla="*/ 2516895 w 2684550"/>
              <a:gd name="connsiteY13" fmla="*/ 702214 h 1196732"/>
              <a:gd name="connsiteX14" fmla="*/ 2402786 w 2684550"/>
              <a:gd name="connsiteY14" fmla="*/ 889926 h 1196732"/>
              <a:gd name="connsiteX15" fmla="*/ 2453992 w 2684550"/>
              <a:gd name="connsiteY15" fmla="*/ 953800 h 1196732"/>
              <a:gd name="connsiteX16" fmla="*/ 2260272 w 2684550"/>
              <a:gd name="connsiteY16" fmla="*/ 959368 h 1196732"/>
              <a:gd name="connsiteX17" fmla="*/ 2080094 w 2684550"/>
              <a:gd name="connsiteY17" fmla="*/ 1064245 h 1196732"/>
              <a:gd name="connsiteX18" fmla="*/ 1535364 w 2684550"/>
              <a:gd name="connsiteY18" fmla="*/ 1186709 h 1196732"/>
              <a:gd name="connsiteX19" fmla="*/ 642226 w 2684550"/>
              <a:gd name="connsiteY19" fmla="*/ 773920 h 1196732"/>
              <a:gd name="connsiteX20" fmla="*/ 840436 w 2684550"/>
              <a:gd name="connsiteY20" fmla="*/ 606680 h 1196732"/>
              <a:gd name="connsiteX0" fmla="*/ 840436 w 2684550"/>
              <a:gd name="connsiteY0" fmla="*/ 606680 h 1196732"/>
              <a:gd name="connsiteX1" fmla="*/ 649049 w 2684550"/>
              <a:gd name="connsiteY1" fmla="*/ 466846 h 1196732"/>
              <a:gd name="connsiteX2" fmla="*/ 553514 w 2684550"/>
              <a:gd name="connsiteY2" fmla="*/ 364488 h 1196732"/>
              <a:gd name="connsiteX3" fmla="*/ 355623 w 2684550"/>
              <a:gd name="connsiteY3" fmla="*/ 228010 h 1196732"/>
              <a:gd name="connsiteX4" fmla="*/ 273735 w 2684550"/>
              <a:gd name="connsiteY4" fmla="*/ 248482 h 1196732"/>
              <a:gd name="connsiteX5" fmla="*/ 123610 w 2684550"/>
              <a:gd name="connsiteY5" fmla="*/ 248482 h 1196732"/>
              <a:gd name="connsiteX6" fmla="*/ 38338 w 2684550"/>
              <a:gd name="connsiteY6" fmla="*/ 18928 h 1196732"/>
              <a:gd name="connsiteX7" fmla="*/ 829908 w 2684550"/>
              <a:gd name="connsiteY7" fmla="*/ 285060 h 1196732"/>
              <a:gd name="connsiteX8" fmla="*/ 1321228 w 2684550"/>
              <a:gd name="connsiteY8" fmla="*/ 339651 h 1196732"/>
              <a:gd name="connsiteX9" fmla="*/ 1890206 w 2684550"/>
              <a:gd name="connsiteY9" fmla="*/ 197247 h 1196732"/>
              <a:gd name="connsiteX10" fmla="*/ 2583646 w 2684550"/>
              <a:gd name="connsiteY10" fmla="*/ 332826 h 1196732"/>
              <a:gd name="connsiteX11" fmla="*/ 2682565 w 2684550"/>
              <a:gd name="connsiteY11" fmla="*/ 439550 h 1196732"/>
              <a:gd name="connsiteX12" fmla="*/ 2641622 w 2684550"/>
              <a:gd name="connsiteY12" fmla="*/ 589676 h 1196732"/>
              <a:gd name="connsiteX13" fmla="*/ 2516895 w 2684550"/>
              <a:gd name="connsiteY13" fmla="*/ 702214 h 1196732"/>
              <a:gd name="connsiteX14" fmla="*/ 2402786 w 2684550"/>
              <a:gd name="connsiteY14" fmla="*/ 889926 h 1196732"/>
              <a:gd name="connsiteX15" fmla="*/ 2453992 w 2684550"/>
              <a:gd name="connsiteY15" fmla="*/ 953800 h 1196732"/>
              <a:gd name="connsiteX16" fmla="*/ 2260272 w 2684550"/>
              <a:gd name="connsiteY16" fmla="*/ 959368 h 1196732"/>
              <a:gd name="connsiteX17" fmla="*/ 2080094 w 2684550"/>
              <a:gd name="connsiteY17" fmla="*/ 1064245 h 1196732"/>
              <a:gd name="connsiteX18" fmla="*/ 1535364 w 2684550"/>
              <a:gd name="connsiteY18" fmla="*/ 1186709 h 1196732"/>
              <a:gd name="connsiteX19" fmla="*/ 642226 w 2684550"/>
              <a:gd name="connsiteY19" fmla="*/ 773920 h 1196732"/>
              <a:gd name="connsiteX20" fmla="*/ 840436 w 2684550"/>
              <a:gd name="connsiteY20" fmla="*/ 606680 h 1196732"/>
              <a:gd name="connsiteX0" fmla="*/ 840436 w 2684550"/>
              <a:gd name="connsiteY0" fmla="*/ 606680 h 1196732"/>
              <a:gd name="connsiteX1" fmla="*/ 649049 w 2684550"/>
              <a:gd name="connsiteY1" fmla="*/ 466846 h 1196732"/>
              <a:gd name="connsiteX2" fmla="*/ 553514 w 2684550"/>
              <a:gd name="connsiteY2" fmla="*/ 364488 h 1196732"/>
              <a:gd name="connsiteX3" fmla="*/ 355623 w 2684550"/>
              <a:gd name="connsiteY3" fmla="*/ 228010 h 1196732"/>
              <a:gd name="connsiteX4" fmla="*/ 273735 w 2684550"/>
              <a:gd name="connsiteY4" fmla="*/ 248482 h 1196732"/>
              <a:gd name="connsiteX5" fmla="*/ 123610 w 2684550"/>
              <a:gd name="connsiteY5" fmla="*/ 248482 h 1196732"/>
              <a:gd name="connsiteX6" fmla="*/ 38338 w 2684550"/>
              <a:gd name="connsiteY6" fmla="*/ 18928 h 1196732"/>
              <a:gd name="connsiteX7" fmla="*/ 829908 w 2684550"/>
              <a:gd name="connsiteY7" fmla="*/ 285060 h 1196732"/>
              <a:gd name="connsiteX8" fmla="*/ 1293933 w 2684550"/>
              <a:gd name="connsiteY8" fmla="*/ 291884 h 1196732"/>
              <a:gd name="connsiteX9" fmla="*/ 1890206 w 2684550"/>
              <a:gd name="connsiteY9" fmla="*/ 197247 h 1196732"/>
              <a:gd name="connsiteX10" fmla="*/ 2583646 w 2684550"/>
              <a:gd name="connsiteY10" fmla="*/ 332826 h 1196732"/>
              <a:gd name="connsiteX11" fmla="*/ 2682565 w 2684550"/>
              <a:gd name="connsiteY11" fmla="*/ 439550 h 1196732"/>
              <a:gd name="connsiteX12" fmla="*/ 2641622 w 2684550"/>
              <a:gd name="connsiteY12" fmla="*/ 589676 h 1196732"/>
              <a:gd name="connsiteX13" fmla="*/ 2516895 w 2684550"/>
              <a:gd name="connsiteY13" fmla="*/ 702214 h 1196732"/>
              <a:gd name="connsiteX14" fmla="*/ 2402786 w 2684550"/>
              <a:gd name="connsiteY14" fmla="*/ 889926 h 1196732"/>
              <a:gd name="connsiteX15" fmla="*/ 2453992 w 2684550"/>
              <a:gd name="connsiteY15" fmla="*/ 953800 h 1196732"/>
              <a:gd name="connsiteX16" fmla="*/ 2260272 w 2684550"/>
              <a:gd name="connsiteY16" fmla="*/ 959368 h 1196732"/>
              <a:gd name="connsiteX17" fmla="*/ 2080094 w 2684550"/>
              <a:gd name="connsiteY17" fmla="*/ 1064245 h 1196732"/>
              <a:gd name="connsiteX18" fmla="*/ 1535364 w 2684550"/>
              <a:gd name="connsiteY18" fmla="*/ 1186709 h 1196732"/>
              <a:gd name="connsiteX19" fmla="*/ 642226 w 2684550"/>
              <a:gd name="connsiteY19" fmla="*/ 773920 h 1196732"/>
              <a:gd name="connsiteX20" fmla="*/ 840436 w 2684550"/>
              <a:gd name="connsiteY20" fmla="*/ 606680 h 1196732"/>
              <a:gd name="connsiteX0" fmla="*/ 840436 w 2684550"/>
              <a:gd name="connsiteY0" fmla="*/ 606680 h 1196732"/>
              <a:gd name="connsiteX1" fmla="*/ 649049 w 2684550"/>
              <a:gd name="connsiteY1" fmla="*/ 466846 h 1196732"/>
              <a:gd name="connsiteX2" fmla="*/ 553514 w 2684550"/>
              <a:gd name="connsiteY2" fmla="*/ 364488 h 1196732"/>
              <a:gd name="connsiteX3" fmla="*/ 355623 w 2684550"/>
              <a:gd name="connsiteY3" fmla="*/ 228010 h 1196732"/>
              <a:gd name="connsiteX4" fmla="*/ 273735 w 2684550"/>
              <a:gd name="connsiteY4" fmla="*/ 248482 h 1196732"/>
              <a:gd name="connsiteX5" fmla="*/ 123610 w 2684550"/>
              <a:gd name="connsiteY5" fmla="*/ 248482 h 1196732"/>
              <a:gd name="connsiteX6" fmla="*/ 38338 w 2684550"/>
              <a:gd name="connsiteY6" fmla="*/ 18928 h 1196732"/>
              <a:gd name="connsiteX7" fmla="*/ 829908 w 2684550"/>
              <a:gd name="connsiteY7" fmla="*/ 285060 h 1196732"/>
              <a:gd name="connsiteX8" fmla="*/ 1293933 w 2684550"/>
              <a:gd name="connsiteY8" fmla="*/ 291884 h 1196732"/>
              <a:gd name="connsiteX9" fmla="*/ 1890206 w 2684550"/>
              <a:gd name="connsiteY9" fmla="*/ 197247 h 1196732"/>
              <a:gd name="connsiteX10" fmla="*/ 2583646 w 2684550"/>
              <a:gd name="connsiteY10" fmla="*/ 332826 h 1196732"/>
              <a:gd name="connsiteX11" fmla="*/ 2682565 w 2684550"/>
              <a:gd name="connsiteY11" fmla="*/ 439550 h 1196732"/>
              <a:gd name="connsiteX12" fmla="*/ 2641622 w 2684550"/>
              <a:gd name="connsiteY12" fmla="*/ 589676 h 1196732"/>
              <a:gd name="connsiteX13" fmla="*/ 2516895 w 2684550"/>
              <a:gd name="connsiteY13" fmla="*/ 702214 h 1196732"/>
              <a:gd name="connsiteX14" fmla="*/ 2402786 w 2684550"/>
              <a:gd name="connsiteY14" fmla="*/ 889926 h 1196732"/>
              <a:gd name="connsiteX15" fmla="*/ 2385753 w 2684550"/>
              <a:gd name="connsiteY15" fmla="*/ 960624 h 1196732"/>
              <a:gd name="connsiteX16" fmla="*/ 2260272 w 2684550"/>
              <a:gd name="connsiteY16" fmla="*/ 959368 h 1196732"/>
              <a:gd name="connsiteX17" fmla="*/ 2080094 w 2684550"/>
              <a:gd name="connsiteY17" fmla="*/ 1064245 h 1196732"/>
              <a:gd name="connsiteX18" fmla="*/ 1535364 w 2684550"/>
              <a:gd name="connsiteY18" fmla="*/ 1186709 h 1196732"/>
              <a:gd name="connsiteX19" fmla="*/ 642226 w 2684550"/>
              <a:gd name="connsiteY19" fmla="*/ 773920 h 1196732"/>
              <a:gd name="connsiteX20" fmla="*/ 840436 w 2684550"/>
              <a:gd name="connsiteY20" fmla="*/ 606680 h 1196732"/>
              <a:gd name="connsiteX0" fmla="*/ 840436 w 2684550"/>
              <a:gd name="connsiteY0" fmla="*/ 606680 h 1196732"/>
              <a:gd name="connsiteX1" fmla="*/ 649049 w 2684550"/>
              <a:gd name="connsiteY1" fmla="*/ 466846 h 1196732"/>
              <a:gd name="connsiteX2" fmla="*/ 553514 w 2684550"/>
              <a:gd name="connsiteY2" fmla="*/ 364488 h 1196732"/>
              <a:gd name="connsiteX3" fmla="*/ 355623 w 2684550"/>
              <a:gd name="connsiteY3" fmla="*/ 228010 h 1196732"/>
              <a:gd name="connsiteX4" fmla="*/ 273735 w 2684550"/>
              <a:gd name="connsiteY4" fmla="*/ 248482 h 1196732"/>
              <a:gd name="connsiteX5" fmla="*/ 123610 w 2684550"/>
              <a:gd name="connsiteY5" fmla="*/ 248482 h 1196732"/>
              <a:gd name="connsiteX6" fmla="*/ 38338 w 2684550"/>
              <a:gd name="connsiteY6" fmla="*/ 18928 h 1196732"/>
              <a:gd name="connsiteX7" fmla="*/ 829908 w 2684550"/>
              <a:gd name="connsiteY7" fmla="*/ 285060 h 1196732"/>
              <a:gd name="connsiteX8" fmla="*/ 1293933 w 2684550"/>
              <a:gd name="connsiteY8" fmla="*/ 291884 h 1196732"/>
              <a:gd name="connsiteX9" fmla="*/ 1890206 w 2684550"/>
              <a:gd name="connsiteY9" fmla="*/ 197247 h 1196732"/>
              <a:gd name="connsiteX10" fmla="*/ 2583646 w 2684550"/>
              <a:gd name="connsiteY10" fmla="*/ 332826 h 1196732"/>
              <a:gd name="connsiteX11" fmla="*/ 2682565 w 2684550"/>
              <a:gd name="connsiteY11" fmla="*/ 439550 h 1196732"/>
              <a:gd name="connsiteX12" fmla="*/ 2641622 w 2684550"/>
              <a:gd name="connsiteY12" fmla="*/ 589676 h 1196732"/>
              <a:gd name="connsiteX13" fmla="*/ 2516895 w 2684550"/>
              <a:gd name="connsiteY13" fmla="*/ 702214 h 1196732"/>
              <a:gd name="connsiteX14" fmla="*/ 2402786 w 2684550"/>
              <a:gd name="connsiteY14" fmla="*/ 889926 h 1196732"/>
              <a:gd name="connsiteX15" fmla="*/ 2385753 w 2684550"/>
              <a:gd name="connsiteY15" fmla="*/ 960624 h 1196732"/>
              <a:gd name="connsiteX16" fmla="*/ 1980493 w 2684550"/>
              <a:gd name="connsiteY16" fmla="*/ 911601 h 1196732"/>
              <a:gd name="connsiteX17" fmla="*/ 2080094 w 2684550"/>
              <a:gd name="connsiteY17" fmla="*/ 1064245 h 1196732"/>
              <a:gd name="connsiteX18" fmla="*/ 1535364 w 2684550"/>
              <a:gd name="connsiteY18" fmla="*/ 1186709 h 1196732"/>
              <a:gd name="connsiteX19" fmla="*/ 642226 w 2684550"/>
              <a:gd name="connsiteY19" fmla="*/ 773920 h 1196732"/>
              <a:gd name="connsiteX20" fmla="*/ 840436 w 2684550"/>
              <a:gd name="connsiteY20" fmla="*/ 606680 h 1196732"/>
              <a:gd name="connsiteX0" fmla="*/ 840436 w 2684550"/>
              <a:gd name="connsiteY0" fmla="*/ 606680 h 1206160"/>
              <a:gd name="connsiteX1" fmla="*/ 649049 w 2684550"/>
              <a:gd name="connsiteY1" fmla="*/ 466846 h 1206160"/>
              <a:gd name="connsiteX2" fmla="*/ 553514 w 2684550"/>
              <a:gd name="connsiteY2" fmla="*/ 364488 h 1206160"/>
              <a:gd name="connsiteX3" fmla="*/ 355623 w 2684550"/>
              <a:gd name="connsiteY3" fmla="*/ 228010 h 1206160"/>
              <a:gd name="connsiteX4" fmla="*/ 273735 w 2684550"/>
              <a:gd name="connsiteY4" fmla="*/ 248482 h 1206160"/>
              <a:gd name="connsiteX5" fmla="*/ 123610 w 2684550"/>
              <a:gd name="connsiteY5" fmla="*/ 248482 h 1206160"/>
              <a:gd name="connsiteX6" fmla="*/ 38338 w 2684550"/>
              <a:gd name="connsiteY6" fmla="*/ 18928 h 1206160"/>
              <a:gd name="connsiteX7" fmla="*/ 829908 w 2684550"/>
              <a:gd name="connsiteY7" fmla="*/ 285060 h 1206160"/>
              <a:gd name="connsiteX8" fmla="*/ 1293933 w 2684550"/>
              <a:gd name="connsiteY8" fmla="*/ 291884 h 1206160"/>
              <a:gd name="connsiteX9" fmla="*/ 1890206 w 2684550"/>
              <a:gd name="connsiteY9" fmla="*/ 197247 h 1206160"/>
              <a:gd name="connsiteX10" fmla="*/ 2583646 w 2684550"/>
              <a:gd name="connsiteY10" fmla="*/ 332826 h 1206160"/>
              <a:gd name="connsiteX11" fmla="*/ 2682565 w 2684550"/>
              <a:gd name="connsiteY11" fmla="*/ 439550 h 1206160"/>
              <a:gd name="connsiteX12" fmla="*/ 2641622 w 2684550"/>
              <a:gd name="connsiteY12" fmla="*/ 589676 h 1206160"/>
              <a:gd name="connsiteX13" fmla="*/ 2516895 w 2684550"/>
              <a:gd name="connsiteY13" fmla="*/ 702214 h 1206160"/>
              <a:gd name="connsiteX14" fmla="*/ 2402786 w 2684550"/>
              <a:gd name="connsiteY14" fmla="*/ 889926 h 1206160"/>
              <a:gd name="connsiteX15" fmla="*/ 2385753 w 2684550"/>
              <a:gd name="connsiteY15" fmla="*/ 960624 h 1206160"/>
              <a:gd name="connsiteX16" fmla="*/ 1980493 w 2684550"/>
              <a:gd name="connsiteY16" fmla="*/ 911601 h 1206160"/>
              <a:gd name="connsiteX17" fmla="*/ 1841258 w 2684550"/>
              <a:gd name="connsiteY17" fmla="*/ 1125660 h 1206160"/>
              <a:gd name="connsiteX18" fmla="*/ 1535364 w 2684550"/>
              <a:gd name="connsiteY18" fmla="*/ 1186709 h 1206160"/>
              <a:gd name="connsiteX19" fmla="*/ 642226 w 2684550"/>
              <a:gd name="connsiteY19" fmla="*/ 773920 h 1206160"/>
              <a:gd name="connsiteX20" fmla="*/ 840436 w 2684550"/>
              <a:gd name="connsiteY20" fmla="*/ 606680 h 1206160"/>
              <a:gd name="connsiteX0" fmla="*/ 840436 w 2684550"/>
              <a:gd name="connsiteY0" fmla="*/ 606680 h 1193225"/>
              <a:gd name="connsiteX1" fmla="*/ 649049 w 2684550"/>
              <a:gd name="connsiteY1" fmla="*/ 466846 h 1193225"/>
              <a:gd name="connsiteX2" fmla="*/ 553514 w 2684550"/>
              <a:gd name="connsiteY2" fmla="*/ 364488 h 1193225"/>
              <a:gd name="connsiteX3" fmla="*/ 355623 w 2684550"/>
              <a:gd name="connsiteY3" fmla="*/ 228010 h 1193225"/>
              <a:gd name="connsiteX4" fmla="*/ 273735 w 2684550"/>
              <a:gd name="connsiteY4" fmla="*/ 248482 h 1193225"/>
              <a:gd name="connsiteX5" fmla="*/ 123610 w 2684550"/>
              <a:gd name="connsiteY5" fmla="*/ 248482 h 1193225"/>
              <a:gd name="connsiteX6" fmla="*/ 38338 w 2684550"/>
              <a:gd name="connsiteY6" fmla="*/ 18928 h 1193225"/>
              <a:gd name="connsiteX7" fmla="*/ 829908 w 2684550"/>
              <a:gd name="connsiteY7" fmla="*/ 285060 h 1193225"/>
              <a:gd name="connsiteX8" fmla="*/ 1293933 w 2684550"/>
              <a:gd name="connsiteY8" fmla="*/ 291884 h 1193225"/>
              <a:gd name="connsiteX9" fmla="*/ 1890206 w 2684550"/>
              <a:gd name="connsiteY9" fmla="*/ 197247 h 1193225"/>
              <a:gd name="connsiteX10" fmla="*/ 2583646 w 2684550"/>
              <a:gd name="connsiteY10" fmla="*/ 332826 h 1193225"/>
              <a:gd name="connsiteX11" fmla="*/ 2682565 w 2684550"/>
              <a:gd name="connsiteY11" fmla="*/ 439550 h 1193225"/>
              <a:gd name="connsiteX12" fmla="*/ 2641622 w 2684550"/>
              <a:gd name="connsiteY12" fmla="*/ 589676 h 1193225"/>
              <a:gd name="connsiteX13" fmla="*/ 2516895 w 2684550"/>
              <a:gd name="connsiteY13" fmla="*/ 702214 h 1193225"/>
              <a:gd name="connsiteX14" fmla="*/ 2402786 w 2684550"/>
              <a:gd name="connsiteY14" fmla="*/ 889926 h 1193225"/>
              <a:gd name="connsiteX15" fmla="*/ 2385753 w 2684550"/>
              <a:gd name="connsiteY15" fmla="*/ 960624 h 1193225"/>
              <a:gd name="connsiteX16" fmla="*/ 1980493 w 2684550"/>
              <a:gd name="connsiteY16" fmla="*/ 911601 h 1193225"/>
              <a:gd name="connsiteX17" fmla="*/ 1841258 w 2684550"/>
              <a:gd name="connsiteY17" fmla="*/ 1125660 h 1193225"/>
              <a:gd name="connsiteX18" fmla="*/ 1535364 w 2684550"/>
              <a:gd name="connsiteY18" fmla="*/ 1186709 h 1193225"/>
              <a:gd name="connsiteX19" fmla="*/ 642226 w 2684550"/>
              <a:gd name="connsiteY19" fmla="*/ 773920 h 1193225"/>
              <a:gd name="connsiteX20" fmla="*/ 840436 w 2684550"/>
              <a:gd name="connsiteY20" fmla="*/ 606680 h 1193225"/>
              <a:gd name="connsiteX0" fmla="*/ 840436 w 2684550"/>
              <a:gd name="connsiteY0" fmla="*/ 606680 h 1125660"/>
              <a:gd name="connsiteX1" fmla="*/ 649049 w 2684550"/>
              <a:gd name="connsiteY1" fmla="*/ 466846 h 1125660"/>
              <a:gd name="connsiteX2" fmla="*/ 553514 w 2684550"/>
              <a:gd name="connsiteY2" fmla="*/ 364488 h 1125660"/>
              <a:gd name="connsiteX3" fmla="*/ 355623 w 2684550"/>
              <a:gd name="connsiteY3" fmla="*/ 228010 h 1125660"/>
              <a:gd name="connsiteX4" fmla="*/ 273735 w 2684550"/>
              <a:gd name="connsiteY4" fmla="*/ 248482 h 1125660"/>
              <a:gd name="connsiteX5" fmla="*/ 123610 w 2684550"/>
              <a:gd name="connsiteY5" fmla="*/ 248482 h 1125660"/>
              <a:gd name="connsiteX6" fmla="*/ 38338 w 2684550"/>
              <a:gd name="connsiteY6" fmla="*/ 18928 h 1125660"/>
              <a:gd name="connsiteX7" fmla="*/ 829908 w 2684550"/>
              <a:gd name="connsiteY7" fmla="*/ 285060 h 1125660"/>
              <a:gd name="connsiteX8" fmla="*/ 1293933 w 2684550"/>
              <a:gd name="connsiteY8" fmla="*/ 291884 h 1125660"/>
              <a:gd name="connsiteX9" fmla="*/ 1890206 w 2684550"/>
              <a:gd name="connsiteY9" fmla="*/ 197247 h 1125660"/>
              <a:gd name="connsiteX10" fmla="*/ 2583646 w 2684550"/>
              <a:gd name="connsiteY10" fmla="*/ 332826 h 1125660"/>
              <a:gd name="connsiteX11" fmla="*/ 2682565 w 2684550"/>
              <a:gd name="connsiteY11" fmla="*/ 439550 h 1125660"/>
              <a:gd name="connsiteX12" fmla="*/ 2641622 w 2684550"/>
              <a:gd name="connsiteY12" fmla="*/ 589676 h 1125660"/>
              <a:gd name="connsiteX13" fmla="*/ 2516895 w 2684550"/>
              <a:gd name="connsiteY13" fmla="*/ 702214 h 1125660"/>
              <a:gd name="connsiteX14" fmla="*/ 2402786 w 2684550"/>
              <a:gd name="connsiteY14" fmla="*/ 889926 h 1125660"/>
              <a:gd name="connsiteX15" fmla="*/ 2385753 w 2684550"/>
              <a:gd name="connsiteY15" fmla="*/ 960624 h 1125660"/>
              <a:gd name="connsiteX16" fmla="*/ 1980493 w 2684550"/>
              <a:gd name="connsiteY16" fmla="*/ 911601 h 1125660"/>
              <a:gd name="connsiteX17" fmla="*/ 1841258 w 2684550"/>
              <a:gd name="connsiteY17" fmla="*/ 1125660 h 1125660"/>
              <a:gd name="connsiteX18" fmla="*/ 1528540 w 2684550"/>
              <a:gd name="connsiteY18" fmla="*/ 879635 h 1125660"/>
              <a:gd name="connsiteX19" fmla="*/ 642226 w 2684550"/>
              <a:gd name="connsiteY19" fmla="*/ 773920 h 1125660"/>
              <a:gd name="connsiteX20" fmla="*/ 840436 w 2684550"/>
              <a:gd name="connsiteY20" fmla="*/ 606680 h 1125660"/>
              <a:gd name="connsiteX0" fmla="*/ 840436 w 2684550"/>
              <a:gd name="connsiteY0" fmla="*/ 606680 h 1125663"/>
              <a:gd name="connsiteX1" fmla="*/ 649049 w 2684550"/>
              <a:gd name="connsiteY1" fmla="*/ 466846 h 1125663"/>
              <a:gd name="connsiteX2" fmla="*/ 553514 w 2684550"/>
              <a:gd name="connsiteY2" fmla="*/ 364488 h 1125663"/>
              <a:gd name="connsiteX3" fmla="*/ 355623 w 2684550"/>
              <a:gd name="connsiteY3" fmla="*/ 228010 h 1125663"/>
              <a:gd name="connsiteX4" fmla="*/ 273735 w 2684550"/>
              <a:gd name="connsiteY4" fmla="*/ 248482 h 1125663"/>
              <a:gd name="connsiteX5" fmla="*/ 123610 w 2684550"/>
              <a:gd name="connsiteY5" fmla="*/ 248482 h 1125663"/>
              <a:gd name="connsiteX6" fmla="*/ 38338 w 2684550"/>
              <a:gd name="connsiteY6" fmla="*/ 18928 h 1125663"/>
              <a:gd name="connsiteX7" fmla="*/ 829908 w 2684550"/>
              <a:gd name="connsiteY7" fmla="*/ 285060 h 1125663"/>
              <a:gd name="connsiteX8" fmla="*/ 1293933 w 2684550"/>
              <a:gd name="connsiteY8" fmla="*/ 291884 h 1125663"/>
              <a:gd name="connsiteX9" fmla="*/ 1890206 w 2684550"/>
              <a:gd name="connsiteY9" fmla="*/ 197247 h 1125663"/>
              <a:gd name="connsiteX10" fmla="*/ 2583646 w 2684550"/>
              <a:gd name="connsiteY10" fmla="*/ 332826 h 1125663"/>
              <a:gd name="connsiteX11" fmla="*/ 2682565 w 2684550"/>
              <a:gd name="connsiteY11" fmla="*/ 439550 h 1125663"/>
              <a:gd name="connsiteX12" fmla="*/ 2641622 w 2684550"/>
              <a:gd name="connsiteY12" fmla="*/ 589676 h 1125663"/>
              <a:gd name="connsiteX13" fmla="*/ 2516895 w 2684550"/>
              <a:gd name="connsiteY13" fmla="*/ 702214 h 1125663"/>
              <a:gd name="connsiteX14" fmla="*/ 2402786 w 2684550"/>
              <a:gd name="connsiteY14" fmla="*/ 889926 h 1125663"/>
              <a:gd name="connsiteX15" fmla="*/ 2385753 w 2684550"/>
              <a:gd name="connsiteY15" fmla="*/ 960624 h 1125663"/>
              <a:gd name="connsiteX16" fmla="*/ 1980493 w 2684550"/>
              <a:gd name="connsiteY16" fmla="*/ 911601 h 1125663"/>
              <a:gd name="connsiteX17" fmla="*/ 1841258 w 2684550"/>
              <a:gd name="connsiteY17" fmla="*/ 1125660 h 1125663"/>
              <a:gd name="connsiteX18" fmla="*/ 1679454 w 2684550"/>
              <a:gd name="connsiteY18" fmla="*/ 883104 h 1125663"/>
              <a:gd name="connsiteX19" fmla="*/ 1528540 w 2684550"/>
              <a:gd name="connsiteY19" fmla="*/ 879635 h 1125663"/>
              <a:gd name="connsiteX20" fmla="*/ 642226 w 2684550"/>
              <a:gd name="connsiteY20" fmla="*/ 773920 h 1125663"/>
              <a:gd name="connsiteX21" fmla="*/ 840436 w 2684550"/>
              <a:gd name="connsiteY21" fmla="*/ 606680 h 1125663"/>
              <a:gd name="connsiteX0" fmla="*/ 840436 w 2684550"/>
              <a:gd name="connsiteY0" fmla="*/ 606680 h 1125663"/>
              <a:gd name="connsiteX1" fmla="*/ 649049 w 2684550"/>
              <a:gd name="connsiteY1" fmla="*/ 466846 h 1125663"/>
              <a:gd name="connsiteX2" fmla="*/ 553514 w 2684550"/>
              <a:gd name="connsiteY2" fmla="*/ 364488 h 1125663"/>
              <a:gd name="connsiteX3" fmla="*/ 355623 w 2684550"/>
              <a:gd name="connsiteY3" fmla="*/ 228010 h 1125663"/>
              <a:gd name="connsiteX4" fmla="*/ 273735 w 2684550"/>
              <a:gd name="connsiteY4" fmla="*/ 248482 h 1125663"/>
              <a:gd name="connsiteX5" fmla="*/ 123610 w 2684550"/>
              <a:gd name="connsiteY5" fmla="*/ 248482 h 1125663"/>
              <a:gd name="connsiteX6" fmla="*/ 38338 w 2684550"/>
              <a:gd name="connsiteY6" fmla="*/ 18928 h 1125663"/>
              <a:gd name="connsiteX7" fmla="*/ 829908 w 2684550"/>
              <a:gd name="connsiteY7" fmla="*/ 285060 h 1125663"/>
              <a:gd name="connsiteX8" fmla="*/ 1293933 w 2684550"/>
              <a:gd name="connsiteY8" fmla="*/ 291884 h 1125663"/>
              <a:gd name="connsiteX9" fmla="*/ 1890206 w 2684550"/>
              <a:gd name="connsiteY9" fmla="*/ 197247 h 1125663"/>
              <a:gd name="connsiteX10" fmla="*/ 2583646 w 2684550"/>
              <a:gd name="connsiteY10" fmla="*/ 332826 h 1125663"/>
              <a:gd name="connsiteX11" fmla="*/ 2682565 w 2684550"/>
              <a:gd name="connsiteY11" fmla="*/ 439550 h 1125663"/>
              <a:gd name="connsiteX12" fmla="*/ 2641622 w 2684550"/>
              <a:gd name="connsiteY12" fmla="*/ 589676 h 1125663"/>
              <a:gd name="connsiteX13" fmla="*/ 2516895 w 2684550"/>
              <a:gd name="connsiteY13" fmla="*/ 702214 h 1125663"/>
              <a:gd name="connsiteX14" fmla="*/ 2402786 w 2684550"/>
              <a:gd name="connsiteY14" fmla="*/ 889926 h 1125663"/>
              <a:gd name="connsiteX15" fmla="*/ 2385753 w 2684550"/>
              <a:gd name="connsiteY15" fmla="*/ 960624 h 1125663"/>
              <a:gd name="connsiteX16" fmla="*/ 1980493 w 2684550"/>
              <a:gd name="connsiteY16" fmla="*/ 911601 h 1125663"/>
              <a:gd name="connsiteX17" fmla="*/ 1841258 w 2684550"/>
              <a:gd name="connsiteY17" fmla="*/ 1125660 h 1125663"/>
              <a:gd name="connsiteX18" fmla="*/ 1679454 w 2684550"/>
              <a:gd name="connsiteY18" fmla="*/ 883104 h 1125663"/>
              <a:gd name="connsiteX19" fmla="*/ 1528540 w 2684550"/>
              <a:gd name="connsiteY19" fmla="*/ 1016113 h 1125663"/>
              <a:gd name="connsiteX20" fmla="*/ 642226 w 2684550"/>
              <a:gd name="connsiteY20" fmla="*/ 773920 h 1125663"/>
              <a:gd name="connsiteX21" fmla="*/ 840436 w 2684550"/>
              <a:gd name="connsiteY21" fmla="*/ 606680 h 1125663"/>
              <a:gd name="connsiteX0" fmla="*/ 840436 w 2684550"/>
              <a:gd name="connsiteY0" fmla="*/ 606680 h 1125663"/>
              <a:gd name="connsiteX1" fmla="*/ 649049 w 2684550"/>
              <a:gd name="connsiteY1" fmla="*/ 466846 h 1125663"/>
              <a:gd name="connsiteX2" fmla="*/ 553514 w 2684550"/>
              <a:gd name="connsiteY2" fmla="*/ 364488 h 1125663"/>
              <a:gd name="connsiteX3" fmla="*/ 355623 w 2684550"/>
              <a:gd name="connsiteY3" fmla="*/ 228010 h 1125663"/>
              <a:gd name="connsiteX4" fmla="*/ 273735 w 2684550"/>
              <a:gd name="connsiteY4" fmla="*/ 248482 h 1125663"/>
              <a:gd name="connsiteX5" fmla="*/ 123610 w 2684550"/>
              <a:gd name="connsiteY5" fmla="*/ 248482 h 1125663"/>
              <a:gd name="connsiteX6" fmla="*/ 38338 w 2684550"/>
              <a:gd name="connsiteY6" fmla="*/ 18928 h 1125663"/>
              <a:gd name="connsiteX7" fmla="*/ 829908 w 2684550"/>
              <a:gd name="connsiteY7" fmla="*/ 285060 h 1125663"/>
              <a:gd name="connsiteX8" fmla="*/ 1293933 w 2684550"/>
              <a:gd name="connsiteY8" fmla="*/ 291884 h 1125663"/>
              <a:gd name="connsiteX9" fmla="*/ 1890206 w 2684550"/>
              <a:gd name="connsiteY9" fmla="*/ 197247 h 1125663"/>
              <a:gd name="connsiteX10" fmla="*/ 2583646 w 2684550"/>
              <a:gd name="connsiteY10" fmla="*/ 332826 h 1125663"/>
              <a:gd name="connsiteX11" fmla="*/ 2682565 w 2684550"/>
              <a:gd name="connsiteY11" fmla="*/ 439550 h 1125663"/>
              <a:gd name="connsiteX12" fmla="*/ 2641622 w 2684550"/>
              <a:gd name="connsiteY12" fmla="*/ 589676 h 1125663"/>
              <a:gd name="connsiteX13" fmla="*/ 2516895 w 2684550"/>
              <a:gd name="connsiteY13" fmla="*/ 702214 h 1125663"/>
              <a:gd name="connsiteX14" fmla="*/ 2402786 w 2684550"/>
              <a:gd name="connsiteY14" fmla="*/ 889926 h 1125663"/>
              <a:gd name="connsiteX15" fmla="*/ 2385753 w 2684550"/>
              <a:gd name="connsiteY15" fmla="*/ 960624 h 1125663"/>
              <a:gd name="connsiteX16" fmla="*/ 1980493 w 2684550"/>
              <a:gd name="connsiteY16" fmla="*/ 911601 h 1125663"/>
              <a:gd name="connsiteX17" fmla="*/ 1841258 w 2684550"/>
              <a:gd name="connsiteY17" fmla="*/ 1125660 h 1125663"/>
              <a:gd name="connsiteX18" fmla="*/ 1679454 w 2684550"/>
              <a:gd name="connsiteY18" fmla="*/ 883104 h 1125663"/>
              <a:gd name="connsiteX19" fmla="*/ 1528540 w 2684550"/>
              <a:gd name="connsiteY19" fmla="*/ 1016113 h 1125663"/>
              <a:gd name="connsiteX20" fmla="*/ 1426971 w 2684550"/>
              <a:gd name="connsiteY20" fmla="*/ 869456 h 1125663"/>
              <a:gd name="connsiteX21" fmla="*/ 642226 w 2684550"/>
              <a:gd name="connsiteY21" fmla="*/ 773920 h 1125663"/>
              <a:gd name="connsiteX22" fmla="*/ 840436 w 2684550"/>
              <a:gd name="connsiteY22" fmla="*/ 606680 h 1125663"/>
              <a:gd name="connsiteX0" fmla="*/ 840436 w 2684550"/>
              <a:gd name="connsiteY0" fmla="*/ 606680 h 1125663"/>
              <a:gd name="connsiteX1" fmla="*/ 649049 w 2684550"/>
              <a:gd name="connsiteY1" fmla="*/ 466846 h 1125663"/>
              <a:gd name="connsiteX2" fmla="*/ 553514 w 2684550"/>
              <a:gd name="connsiteY2" fmla="*/ 364488 h 1125663"/>
              <a:gd name="connsiteX3" fmla="*/ 355623 w 2684550"/>
              <a:gd name="connsiteY3" fmla="*/ 228010 h 1125663"/>
              <a:gd name="connsiteX4" fmla="*/ 273735 w 2684550"/>
              <a:gd name="connsiteY4" fmla="*/ 248482 h 1125663"/>
              <a:gd name="connsiteX5" fmla="*/ 123610 w 2684550"/>
              <a:gd name="connsiteY5" fmla="*/ 248482 h 1125663"/>
              <a:gd name="connsiteX6" fmla="*/ 38338 w 2684550"/>
              <a:gd name="connsiteY6" fmla="*/ 18928 h 1125663"/>
              <a:gd name="connsiteX7" fmla="*/ 829908 w 2684550"/>
              <a:gd name="connsiteY7" fmla="*/ 285060 h 1125663"/>
              <a:gd name="connsiteX8" fmla="*/ 1293933 w 2684550"/>
              <a:gd name="connsiteY8" fmla="*/ 291884 h 1125663"/>
              <a:gd name="connsiteX9" fmla="*/ 1890206 w 2684550"/>
              <a:gd name="connsiteY9" fmla="*/ 197247 h 1125663"/>
              <a:gd name="connsiteX10" fmla="*/ 2583646 w 2684550"/>
              <a:gd name="connsiteY10" fmla="*/ 332826 h 1125663"/>
              <a:gd name="connsiteX11" fmla="*/ 2682565 w 2684550"/>
              <a:gd name="connsiteY11" fmla="*/ 439550 h 1125663"/>
              <a:gd name="connsiteX12" fmla="*/ 2641622 w 2684550"/>
              <a:gd name="connsiteY12" fmla="*/ 589676 h 1125663"/>
              <a:gd name="connsiteX13" fmla="*/ 2516895 w 2684550"/>
              <a:gd name="connsiteY13" fmla="*/ 702214 h 1125663"/>
              <a:gd name="connsiteX14" fmla="*/ 2402786 w 2684550"/>
              <a:gd name="connsiteY14" fmla="*/ 889926 h 1125663"/>
              <a:gd name="connsiteX15" fmla="*/ 2385753 w 2684550"/>
              <a:gd name="connsiteY15" fmla="*/ 960624 h 1125663"/>
              <a:gd name="connsiteX16" fmla="*/ 1980493 w 2684550"/>
              <a:gd name="connsiteY16" fmla="*/ 911601 h 1125663"/>
              <a:gd name="connsiteX17" fmla="*/ 1841258 w 2684550"/>
              <a:gd name="connsiteY17" fmla="*/ 1125660 h 1125663"/>
              <a:gd name="connsiteX18" fmla="*/ 1679454 w 2684550"/>
              <a:gd name="connsiteY18" fmla="*/ 883104 h 1125663"/>
              <a:gd name="connsiteX19" fmla="*/ 1528540 w 2684550"/>
              <a:gd name="connsiteY19" fmla="*/ 1016113 h 1125663"/>
              <a:gd name="connsiteX20" fmla="*/ 1474738 w 2684550"/>
              <a:gd name="connsiteY20" fmla="*/ 855808 h 1125663"/>
              <a:gd name="connsiteX21" fmla="*/ 642226 w 2684550"/>
              <a:gd name="connsiteY21" fmla="*/ 773920 h 1125663"/>
              <a:gd name="connsiteX22" fmla="*/ 840436 w 2684550"/>
              <a:gd name="connsiteY22" fmla="*/ 606680 h 1125663"/>
              <a:gd name="connsiteX0" fmla="*/ 840436 w 2684550"/>
              <a:gd name="connsiteY0" fmla="*/ 606680 h 1125663"/>
              <a:gd name="connsiteX1" fmla="*/ 649049 w 2684550"/>
              <a:gd name="connsiteY1" fmla="*/ 466846 h 1125663"/>
              <a:gd name="connsiteX2" fmla="*/ 553514 w 2684550"/>
              <a:gd name="connsiteY2" fmla="*/ 364488 h 1125663"/>
              <a:gd name="connsiteX3" fmla="*/ 355623 w 2684550"/>
              <a:gd name="connsiteY3" fmla="*/ 228010 h 1125663"/>
              <a:gd name="connsiteX4" fmla="*/ 273735 w 2684550"/>
              <a:gd name="connsiteY4" fmla="*/ 248482 h 1125663"/>
              <a:gd name="connsiteX5" fmla="*/ 123610 w 2684550"/>
              <a:gd name="connsiteY5" fmla="*/ 248482 h 1125663"/>
              <a:gd name="connsiteX6" fmla="*/ 38338 w 2684550"/>
              <a:gd name="connsiteY6" fmla="*/ 18928 h 1125663"/>
              <a:gd name="connsiteX7" fmla="*/ 829908 w 2684550"/>
              <a:gd name="connsiteY7" fmla="*/ 285060 h 1125663"/>
              <a:gd name="connsiteX8" fmla="*/ 1293933 w 2684550"/>
              <a:gd name="connsiteY8" fmla="*/ 291884 h 1125663"/>
              <a:gd name="connsiteX9" fmla="*/ 1890206 w 2684550"/>
              <a:gd name="connsiteY9" fmla="*/ 197247 h 1125663"/>
              <a:gd name="connsiteX10" fmla="*/ 2583646 w 2684550"/>
              <a:gd name="connsiteY10" fmla="*/ 332826 h 1125663"/>
              <a:gd name="connsiteX11" fmla="*/ 2682565 w 2684550"/>
              <a:gd name="connsiteY11" fmla="*/ 439550 h 1125663"/>
              <a:gd name="connsiteX12" fmla="*/ 2641622 w 2684550"/>
              <a:gd name="connsiteY12" fmla="*/ 589676 h 1125663"/>
              <a:gd name="connsiteX13" fmla="*/ 2516895 w 2684550"/>
              <a:gd name="connsiteY13" fmla="*/ 702214 h 1125663"/>
              <a:gd name="connsiteX14" fmla="*/ 2402786 w 2684550"/>
              <a:gd name="connsiteY14" fmla="*/ 889926 h 1125663"/>
              <a:gd name="connsiteX15" fmla="*/ 2385753 w 2684550"/>
              <a:gd name="connsiteY15" fmla="*/ 960624 h 1125663"/>
              <a:gd name="connsiteX16" fmla="*/ 1980493 w 2684550"/>
              <a:gd name="connsiteY16" fmla="*/ 911601 h 1125663"/>
              <a:gd name="connsiteX17" fmla="*/ 1841258 w 2684550"/>
              <a:gd name="connsiteY17" fmla="*/ 1125660 h 1125663"/>
              <a:gd name="connsiteX18" fmla="*/ 1679454 w 2684550"/>
              <a:gd name="connsiteY18" fmla="*/ 883104 h 1125663"/>
              <a:gd name="connsiteX19" fmla="*/ 1528540 w 2684550"/>
              <a:gd name="connsiteY19" fmla="*/ 1016113 h 1125663"/>
              <a:gd name="connsiteX20" fmla="*/ 1474738 w 2684550"/>
              <a:gd name="connsiteY20" fmla="*/ 855808 h 1125663"/>
              <a:gd name="connsiteX21" fmla="*/ 1201784 w 2684550"/>
              <a:gd name="connsiteY21" fmla="*/ 569204 h 1125663"/>
              <a:gd name="connsiteX22" fmla="*/ 840436 w 2684550"/>
              <a:gd name="connsiteY22" fmla="*/ 606680 h 1125663"/>
              <a:gd name="connsiteX0" fmla="*/ 840436 w 2684550"/>
              <a:gd name="connsiteY0" fmla="*/ 606680 h 1125663"/>
              <a:gd name="connsiteX1" fmla="*/ 649049 w 2684550"/>
              <a:gd name="connsiteY1" fmla="*/ 466846 h 1125663"/>
              <a:gd name="connsiteX2" fmla="*/ 553514 w 2684550"/>
              <a:gd name="connsiteY2" fmla="*/ 364488 h 1125663"/>
              <a:gd name="connsiteX3" fmla="*/ 328328 w 2684550"/>
              <a:gd name="connsiteY3" fmla="*/ 193890 h 1125663"/>
              <a:gd name="connsiteX4" fmla="*/ 273735 w 2684550"/>
              <a:gd name="connsiteY4" fmla="*/ 248482 h 1125663"/>
              <a:gd name="connsiteX5" fmla="*/ 123610 w 2684550"/>
              <a:gd name="connsiteY5" fmla="*/ 248482 h 1125663"/>
              <a:gd name="connsiteX6" fmla="*/ 38338 w 2684550"/>
              <a:gd name="connsiteY6" fmla="*/ 18928 h 1125663"/>
              <a:gd name="connsiteX7" fmla="*/ 829908 w 2684550"/>
              <a:gd name="connsiteY7" fmla="*/ 285060 h 1125663"/>
              <a:gd name="connsiteX8" fmla="*/ 1293933 w 2684550"/>
              <a:gd name="connsiteY8" fmla="*/ 291884 h 1125663"/>
              <a:gd name="connsiteX9" fmla="*/ 1890206 w 2684550"/>
              <a:gd name="connsiteY9" fmla="*/ 197247 h 1125663"/>
              <a:gd name="connsiteX10" fmla="*/ 2583646 w 2684550"/>
              <a:gd name="connsiteY10" fmla="*/ 332826 h 1125663"/>
              <a:gd name="connsiteX11" fmla="*/ 2682565 w 2684550"/>
              <a:gd name="connsiteY11" fmla="*/ 439550 h 1125663"/>
              <a:gd name="connsiteX12" fmla="*/ 2641622 w 2684550"/>
              <a:gd name="connsiteY12" fmla="*/ 589676 h 1125663"/>
              <a:gd name="connsiteX13" fmla="*/ 2516895 w 2684550"/>
              <a:gd name="connsiteY13" fmla="*/ 702214 h 1125663"/>
              <a:gd name="connsiteX14" fmla="*/ 2402786 w 2684550"/>
              <a:gd name="connsiteY14" fmla="*/ 889926 h 1125663"/>
              <a:gd name="connsiteX15" fmla="*/ 2385753 w 2684550"/>
              <a:gd name="connsiteY15" fmla="*/ 960624 h 1125663"/>
              <a:gd name="connsiteX16" fmla="*/ 1980493 w 2684550"/>
              <a:gd name="connsiteY16" fmla="*/ 911601 h 1125663"/>
              <a:gd name="connsiteX17" fmla="*/ 1841258 w 2684550"/>
              <a:gd name="connsiteY17" fmla="*/ 1125660 h 1125663"/>
              <a:gd name="connsiteX18" fmla="*/ 1679454 w 2684550"/>
              <a:gd name="connsiteY18" fmla="*/ 883104 h 1125663"/>
              <a:gd name="connsiteX19" fmla="*/ 1528540 w 2684550"/>
              <a:gd name="connsiteY19" fmla="*/ 1016113 h 1125663"/>
              <a:gd name="connsiteX20" fmla="*/ 1474738 w 2684550"/>
              <a:gd name="connsiteY20" fmla="*/ 855808 h 1125663"/>
              <a:gd name="connsiteX21" fmla="*/ 1201784 w 2684550"/>
              <a:gd name="connsiteY21" fmla="*/ 569204 h 1125663"/>
              <a:gd name="connsiteX22" fmla="*/ 840436 w 2684550"/>
              <a:gd name="connsiteY22" fmla="*/ 606680 h 1125663"/>
              <a:gd name="connsiteX0" fmla="*/ 813141 w 2684550"/>
              <a:gd name="connsiteY0" fmla="*/ 477026 h 1125663"/>
              <a:gd name="connsiteX1" fmla="*/ 649049 w 2684550"/>
              <a:gd name="connsiteY1" fmla="*/ 466846 h 1125663"/>
              <a:gd name="connsiteX2" fmla="*/ 553514 w 2684550"/>
              <a:gd name="connsiteY2" fmla="*/ 364488 h 1125663"/>
              <a:gd name="connsiteX3" fmla="*/ 328328 w 2684550"/>
              <a:gd name="connsiteY3" fmla="*/ 193890 h 1125663"/>
              <a:gd name="connsiteX4" fmla="*/ 273735 w 2684550"/>
              <a:gd name="connsiteY4" fmla="*/ 248482 h 1125663"/>
              <a:gd name="connsiteX5" fmla="*/ 123610 w 2684550"/>
              <a:gd name="connsiteY5" fmla="*/ 248482 h 1125663"/>
              <a:gd name="connsiteX6" fmla="*/ 38338 w 2684550"/>
              <a:gd name="connsiteY6" fmla="*/ 18928 h 1125663"/>
              <a:gd name="connsiteX7" fmla="*/ 829908 w 2684550"/>
              <a:gd name="connsiteY7" fmla="*/ 285060 h 1125663"/>
              <a:gd name="connsiteX8" fmla="*/ 1293933 w 2684550"/>
              <a:gd name="connsiteY8" fmla="*/ 291884 h 1125663"/>
              <a:gd name="connsiteX9" fmla="*/ 1890206 w 2684550"/>
              <a:gd name="connsiteY9" fmla="*/ 197247 h 1125663"/>
              <a:gd name="connsiteX10" fmla="*/ 2583646 w 2684550"/>
              <a:gd name="connsiteY10" fmla="*/ 332826 h 1125663"/>
              <a:gd name="connsiteX11" fmla="*/ 2682565 w 2684550"/>
              <a:gd name="connsiteY11" fmla="*/ 439550 h 1125663"/>
              <a:gd name="connsiteX12" fmla="*/ 2641622 w 2684550"/>
              <a:gd name="connsiteY12" fmla="*/ 589676 h 1125663"/>
              <a:gd name="connsiteX13" fmla="*/ 2516895 w 2684550"/>
              <a:gd name="connsiteY13" fmla="*/ 702214 h 1125663"/>
              <a:gd name="connsiteX14" fmla="*/ 2402786 w 2684550"/>
              <a:gd name="connsiteY14" fmla="*/ 889926 h 1125663"/>
              <a:gd name="connsiteX15" fmla="*/ 2385753 w 2684550"/>
              <a:gd name="connsiteY15" fmla="*/ 960624 h 1125663"/>
              <a:gd name="connsiteX16" fmla="*/ 1980493 w 2684550"/>
              <a:gd name="connsiteY16" fmla="*/ 911601 h 1125663"/>
              <a:gd name="connsiteX17" fmla="*/ 1841258 w 2684550"/>
              <a:gd name="connsiteY17" fmla="*/ 1125660 h 1125663"/>
              <a:gd name="connsiteX18" fmla="*/ 1679454 w 2684550"/>
              <a:gd name="connsiteY18" fmla="*/ 883104 h 1125663"/>
              <a:gd name="connsiteX19" fmla="*/ 1528540 w 2684550"/>
              <a:gd name="connsiteY19" fmla="*/ 1016113 h 1125663"/>
              <a:gd name="connsiteX20" fmla="*/ 1474738 w 2684550"/>
              <a:gd name="connsiteY20" fmla="*/ 855808 h 1125663"/>
              <a:gd name="connsiteX21" fmla="*/ 1201784 w 2684550"/>
              <a:gd name="connsiteY21" fmla="*/ 569204 h 1125663"/>
              <a:gd name="connsiteX22" fmla="*/ 813141 w 2684550"/>
              <a:gd name="connsiteY22" fmla="*/ 477026 h 1125663"/>
              <a:gd name="connsiteX0" fmla="*/ 819965 w 2684550"/>
              <a:gd name="connsiteY0" fmla="*/ 449731 h 1125663"/>
              <a:gd name="connsiteX1" fmla="*/ 649049 w 2684550"/>
              <a:gd name="connsiteY1" fmla="*/ 466846 h 1125663"/>
              <a:gd name="connsiteX2" fmla="*/ 553514 w 2684550"/>
              <a:gd name="connsiteY2" fmla="*/ 364488 h 1125663"/>
              <a:gd name="connsiteX3" fmla="*/ 328328 w 2684550"/>
              <a:gd name="connsiteY3" fmla="*/ 193890 h 1125663"/>
              <a:gd name="connsiteX4" fmla="*/ 273735 w 2684550"/>
              <a:gd name="connsiteY4" fmla="*/ 248482 h 1125663"/>
              <a:gd name="connsiteX5" fmla="*/ 123610 w 2684550"/>
              <a:gd name="connsiteY5" fmla="*/ 248482 h 1125663"/>
              <a:gd name="connsiteX6" fmla="*/ 38338 w 2684550"/>
              <a:gd name="connsiteY6" fmla="*/ 18928 h 1125663"/>
              <a:gd name="connsiteX7" fmla="*/ 829908 w 2684550"/>
              <a:gd name="connsiteY7" fmla="*/ 285060 h 1125663"/>
              <a:gd name="connsiteX8" fmla="*/ 1293933 w 2684550"/>
              <a:gd name="connsiteY8" fmla="*/ 291884 h 1125663"/>
              <a:gd name="connsiteX9" fmla="*/ 1890206 w 2684550"/>
              <a:gd name="connsiteY9" fmla="*/ 197247 h 1125663"/>
              <a:gd name="connsiteX10" fmla="*/ 2583646 w 2684550"/>
              <a:gd name="connsiteY10" fmla="*/ 332826 h 1125663"/>
              <a:gd name="connsiteX11" fmla="*/ 2682565 w 2684550"/>
              <a:gd name="connsiteY11" fmla="*/ 439550 h 1125663"/>
              <a:gd name="connsiteX12" fmla="*/ 2641622 w 2684550"/>
              <a:gd name="connsiteY12" fmla="*/ 589676 h 1125663"/>
              <a:gd name="connsiteX13" fmla="*/ 2516895 w 2684550"/>
              <a:gd name="connsiteY13" fmla="*/ 702214 h 1125663"/>
              <a:gd name="connsiteX14" fmla="*/ 2402786 w 2684550"/>
              <a:gd name="connsiteY14" fmla="*/ 889926 h 1125663"/>
              <a:gd name="connsiteX15" fmla="*/ 2385753 w 2684550"/>
              <a:gd name="connsiteY15" fmla="*/ 960624 h 1125663"/>
              <a:gd name="connsiteX16" fmla="*/ 1980493 w 2684550"/>
              <a:gd name="connsiteY16" fmla="*/ 911601 h 1125663"/>
              <a:gd name="connsiteX17" fmla="*/ 1841258 w 2684550"/>
              <a:gd name="connsiteY17" fmla="*/ 1125660 h 1125663"/>
              <a:gd name="connsiteX18" fmla="*/ 1679454 w 2684550"/>
              <a:gd name="connsiteY18" fmla="*/ 883104 h 1125663"/>
              <a:gd name="connsiteX19" fmla="*/ 1528540 w 2684550"/>
              <a:gd name="connsiteY19" fmla="*/ 1016113 h 1125663"/>
              <a:gd name="connsiteX20" fmla="*/ 1474738 w 2684550"/>
              <a:gd name="connsiteY20" fmla="*/ 855808 h 1125663"/>
              <a:gd name="connsiteX21" fmla="*/ 1201784 w 2684550"/>
              <a:gd name="connsiteY21" fmla="*/ 569204 h 1125663"/>
              <a:gd name="connsiteX22" fmla="*/ 819965 w 2684550"/>
              <a:gd name="connsiteY22" fmla="*/ 449731 h 1125663"/>
              <a:gd name="connsiteX0" fmla="*/ 819965 w 2684550"/>
              <a:gd name="connsiteY0" fmla="*/ 449731 h 1125663"/>
              <a:gd name="connsiteX1" fmla="*/ 649049 w 2684550"/>
              <a:gd name="connsiteY1" fmla="*/ 466846 h 1125663"/>
              <a:gd name="connsiteX2" fmla="*/ 553514 w 2684550"/>
              <a:gd name="connsiteY2" fmla="*/ 364488 h 1125663"/>
              <a:gd name="connsiteX3" fmla="*/ 328328 w 2684550"/>
              <a:gd name="connsiteY3" fmla="*/ 193890 h 1125663"/>
              <a:gd name="connsiteX4" fmla="*/ 273735 w 2684550"/>
              <a:gd name="connsiteY4" fmla="*/ 248482 h 1125663"/>
              <a:gd name="connsiteX5" fmla="*/ 123610 w 2684550"/>
              <a:gd name="connsiteY5" fmla="*/ 248482 h 1125663"/>
              <a:gd name="connsiteX6" fmla="*/ 38338 w 2684550"/>
              <a:gd name="connsiteY6" fmla="*/ 18928 h 1125663"/>
              <a:gd name="connsiteX7" fmla="*/ 829908 w 2684550"/>
              <a:gd name="connsiteY7" fmla="*/ 285060 h 1125663"/>
              <a:gd name="connsiteX8" fmla="*/ 1293933 w 2684550"/>
              <a:gd name="connsiteY8" fmla="*/ 291884 h 1125663"/>
              <a:gd name="connsiteX9" fmla="*/ 1890206 w 2684550"/>
              <a:gd name="connsiteY9" fmla="*/ 197247 h 1125663"/>
              <a:gd name="connsiteX10" fmla="*/ 2583646 w 2684550"/>
              <a:gd name="connsiteY10" fmla="*/ 332826 h 1125663"/>
              <a:gd name="connsiteX11" fmla="*/ 2682565 w 2684550"/>
              <a:gd name="connsiteY11" fmla="*/ 439550 h 1125663"/>
              <a:gd name="connsiteX12" fmla="*/ 2641622 w 2684550"/>
              <a:gd name="connsiteY12" fmla="*/ 589676 h 1125663"/>
              <a:gd name="connsiteX13" fmla="*/ 2516895 w 2684550"/>
              <a:gd name="connsiteY13" fmla="*/ 702214 h 1125663"/>
              <a:gd name="connsiteX14" fmla="*/ 2402786 w 2684550"/>
              <a:gd name="connsiteY14" fmla="*/ 889926 h 1125663"/>
              <a:gd name="connsiteX15" fmla="*/ 2385753 w 2684550"/>
              <a:gd name="connsiteY15" fmla="*/ 960624 h 1125663"/>
              <a:gd name="connsiteX16" fmla="*/ 1980493 w 2684550"/>
              <a:gd name="connsiteY16" fmla="*/ 911601 h 1125663"/>
              <a:gd name="connsiteX17" fmla="*/ 1841258 w 2684550"/>
              <a:gd name="connsiteY17" fmla="*/ 1125660 h 1125663"/>
              <a:gd name="connsiteX18" fmla="*/ 1679454 w 2684550"/>
              <a:gd name="connsiteY18" fmla="*/ 883104 h 1125663"/>
              <a:gd name="connsiteX19" fmla="*/ 1528540 w 2684550"/>
              <a:gd name="connsiteY19" fmla="*/ 1016113 h 1125663"/>
              <a:gd name="connsiteX20" fmla="*/ 1474738 w 2684550"/>
              <a:gd name="connsiteY20" fmla="*/ 855808 h 1125663"/>
              <a:gd name="connsiteX21" fmla="*/ 1324613 w 2684550"/>
              <a:gd name="connsiteY21" fmla="*/ 801217 h 1125663"/>
              <a:gd name="connsiteX22" fmla="*/ 1201784 w 2684550"/>
              <a:gd name="connsiteY22" fmla="*/ 569204 h 1125663"/>
              <a:gd name="connsiteX23" fmla="*/ 819965 w 2684550"/>
              <a:gd name="connsiteY23" fmla="*/ 449731 h 1125663"/>
              <a:gd name="connsiteX0" fmla="*/ 819965 w 2684550"/>
              <a:gd name="connsiteY0" fmla="*/ 449731 h 1077897"/>
              <a:gd name="connsiteX1" fmla="*/ 649049 w 2684550"/>
              <a:gd name="connsiteY1" fmla="*/ 466846 h 1077897"/>
              <a:gd name="connsiteX2" fmla="*/ 553514 w 2684550"/>
              <a:gd name="connsiteY2" fmla="*/ 364488 h 1077897"/>
              <a:gd name="connsiteX3" fmla="*/ 328328 w 2684550"/>
              <a:gd name="connsiteY3" fmla="*/ 193890 h 1077897"/>
              <a:gd name="connsiteX4" fmla="*/ 273735 w 2684550"/>
              <a:gd name="connsiteY4" fmla="*/ 248482 h 1077897"/>
              <a:gd name="connsiteX5" fmla="*/ 123610 w 2684550"/>
              <a:gd name="connsiteY5" fmla="*/ 248482 h 1077897"/>
              <a:gd name="connsiteX6" fmla="*/ 38338 w 2684550"/>
              <a:gd name="connsiteY6" fmla="*/ 18928 h 1077897"/>
              <a:gd name="connsiteX7" fmla="*/ 829908 w 2684550"/>
              <a:gd name="connsiteY7" fmla="*/ 285060 h 1077897"/>
              <a:gd name="connsiteX8" fmla="*/ 1293933 w 2684550"/>
              <a:gd name="connsiteY8" fmla="*/ 291884 h 1077897"/>
              <a:gd name="connsiteX9" fmla="*/ 1890206 w 2684550"/>
              <a:gd name="connsiteY9" fmla="*/ 197247 h 1077897"/>
              <a:gd name="connsiteX10" fmla="*/ 2583646 w 2684550"/>
              <a:gd name="connsiteY10" fmla="*/ 332826 h 1077897"/>
              <a:gd name="connsiteX11" fmla="*/ 2682565 w 2684550"/>
              <a:gd name="connsiteY11" fmla="*/ 439550 h 1077897"/>
              <a:gd name="connsiteX12" fmla="*/ 2641622 w 2684550"/>
              <a:gd name="connsiteY12" fmla="*/ 589676 h 1077897"/>
              <a:gd name="connsiteX13" fmla="*/ 2516895 w 2684550"/>
              <a:gd name="connsiteY13" fmla="*/ 702214 h 1077897"/>
              <a:gd name="connsiteX14" fmla="*/ 2402786 w 2684550"/>
              <a:gd name="connsiteY14" fmla="*/ 889926 h 1077897"/>
              <a:gd name="connsiteX15" fmla="*/ 2385753 w 2684550"/>
              <a:gd name="connsiteY15" fmla="*/ 960624 h 1077897"/>
              <a:gd name="connsiteX16" fmla="*/ 1980493 w 2684550"/>
              <a:gd name="connsiteY16" fmla="*/ 911601 h 1077897"/>
              <a:gd name="connsiteX17" fmla="*/ 1882201 w 2684550"/>
              <a:gd name="connsiteY17" fmla="*/ 1077893 h 1077897"/>
              <a:gd name="connsiteX18" fmla="*/ 1679454 w 2684550"/>
              <a:gd name="connsiteY18" fmla="*/ 883104 h 1077897"/>
              <a:gd name="connsiteX19" fmla="*/ 1528540 w 2684550"/>
              <a:gd name="connsiteY19" fmla="*/ 1016113 h 1077897"/>
              <a:gd name="connsiteX20" fmla="*/ 1474738 w 2684550"/>
              <a:gd name="connsiteY20" fmla="*/ 855808 h 1077897"/>
              <a:gd name="connsiteX21" fmla="*/ 1324613 w 2684550"/>
              <a:gd name="connsiteY21" fmla="*/ 801217 h 1077897"/>
              <a:gd name="connsiteX22" fmla="*/ 1201784 w 2684550"/>
              <a:gd name="connsiteY22" fmla="*/ 569204 h 1077897"/>
              <a:gd name="connsiteX23" fmla="*/ 819965 w 2684550"/>
              <a:gd name="connsiteY23" fmla="*/ 449731 h 1077897"/>
              <a:gd name="connsiteX0" fmla="*/ 819965 w 2684550"/>
              <a:gd name="connsiteY0" fmla="*/ 449731 h 1077897"/>
              <a:gd name="connsiteX1" fmla="*/ 649049 w 2684550"/>
              <a:gd name="connsiteY1" fmla="*/ 466846 h 1077897"/>
              <a:gd name="connsiteX2" fmla="*/ 553514 w 2684550"/>
              <a:gd name="connsiteY2" fmla="*/ 364488 h 1077897"/>
              <a:gd name="connsiteX3" fmla="*/ 328328 w 2684550"/>
              <a:gd name="connsiteY3" fmla="*/ 193890 h 1077897"/>
              <a:gd name="connsiteX4" fmla="*/ 273735 w 2684550"/>
              <a:gd name="connsiteY4" fmla="*/ 248482 h 1077897"/>
              <a:gd name="connsiteX5" fmla="*/ 123610 w 2684550"/>
              <a:gd name="connsiteY5" fmla="*/ 248482 h 1077897"/>
              <a:gd name="connsiteX6" fmla="*/ 38338 w 2684550"/>
              <a:gd name="connsiteY6" fmla="*/ 18928 h 1077897"/>
              <a:gd name="connsiteX7" fmla="*/ 829908 w 2684550"/>
              <a:gd name="connsiteY7" fmla="*/ 285060 h 1077897"/>
              <a:gd name="connsiteX8" fmla="*/ 1293933 w 2684550"/>
              <a:gd name="connsiteY8" fmla="*/ 291884 h 1077897"/>
              <a:gd name="connsiteX9" fmla="*/ 1890206 w 2684550"/>
              <a:gd name="connsiteY9" fmla="*/ 197247 h 1077897"/>
              <a:gd name="connsiteX10" fmla="*/ 2583646 w 2684550"/>
              <a:gd name="connsiteY10" fmla="*/ 332826 h 1077897"/>
              <a:gd name="connsiteX11" fmla="*/ 2682565 w 2684550"/>
              <a:gd name="connsiteY11" fmla="*/ 439550 h 1077897"/>
              <a:gd name="connsiteX12" fmla="*/ 2641622 w 2684550"/>
              <a:gd name="connsiteY12" fmla="*/ 589676 h 1077897"/>
              <a:gd name="connsiteX13" fmla="*/ 2516895 w 2684550"/>
              <a:gd name="connsiteY13" fmla="*/ 702214 h 1077897"/>
              <a:gd name="connsiteX14" fmla="*/ 2402786 w 2684550"/>
              <a:gd name="connsiteY14" fmla="*/ 889926 h 1077897"/>
              <a:gd name="connsiteX15" fmla="*/ 2385753 w 2684550"/>
              <a:gd name="connsiteY15" fmla="*/ 960624 h 1077897"/>
              <a:gd name="connsiteX16" fmla="*/ 2110146 w 2684550"/>
              <a:gd name="connsiteY16" fmla="*/ 829715 h 1077897"/>
              <a:gd name="connsiteX17" fmla="*/ 1882201 w 2684550"/>
              <a:gd name="connsiteY17" fmla="*/ 1077893 h 1077897"/>
              <a:gd name="connsiteX18" fmla="*/ 1679454 w 2684550"/>
              <a:gd name="connsiteY18" fmla="*/ 883104 h 1077897"/>
              <a:gd name="connsiteX19" fmla="*/ 1528540 w 2684550"/>
              <a:gd name="connsiteY19" fmla="*/ 1016113 h 1077897"/>
              <a:gd name="connsiteX20" fmla="*/ 1474738 w 2684550"/>
              <a:gd name="connsiteY20" fmla="*/ 855808 h 1077897"/>
              <a:gd name="connsiteX21" fmla="*/ 1324613 w 2684550"/>
              <a:gd name="connsiteY21" fmla="*/ 801217 h 1077897"/>
              <a:gd name="connsiteX22" fmla="*/ 1201784 w 2684550"/>
              <a:gd name="connsiteY22" fmla="*/ 569204 h 1077897"/>
              <a:gd name="connsiteX23" fmla="*/ 819965 w 2684550"/>
              <a:gd name="connsiteY23" fmla="*/ 449731 h 107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684550" h="1077897">
                <a:moveTo>
                  <a:pt x="819965" y="449731"/>
                </a:moveTo>
                <a:cubicBezTo>
                  <a:pt x="727843" y="432671"/>
                  <a:pt x="651377" y="520859"/>
                  <a:pt x="649049" y="466846"/>
                </a:cubicBezTo>
                <a:cubicBezTo>
                  <a:pt x="646721" y="412833"/>
                  <a:pt x="551239" y="402019"/>
                  <a:pt x="553514" y="364488"/>
                </a:cubicBezTo>
                <a:cubicBezTo>
                  <a:pt x="539813" y="302514"/>
                  <a:pt x="369271" y="220048"/>
                  <a:pt x="328328" y="193890"/>
                </a:cubicBezTo>
                <a:cubicBezTo>
                  <a:pt x="277149" y="173418"/>
                  <a:pt x="312404" y="245070"/>
                  <a:pt x="273735" y="248482"/>
                </a:cubicBezTo>
                <a:cubicBezTo>
                  <a:pt x="235066" y="251894"/>
                  <a:pt x="158294" y="285604"/>
                  <a:pt x="123610" y="248482"/>
                </a:cubicBezTo>
                <a:cubicBezTo>
                  <a:pt x="88926" y="211360"/>
                  <a:pt x="-72555" y="2596"/>
                  <a:pt x="38338" y="18928"/>
                </a:cubicBezTo>
                <a:cubicBezTo>
                  <a:pt x="126431" y="-81305"/>
                  <a:pt x="591777" y="247379"/>
                  <a:pt x="829908" y="285060"/>
                </a:cubicBezTo>
                <a:cubicBezTo>
                  <a:pt x="1030075" y="318042"/>
                  <a:pt x="1176357" y="294009"/>
                  <a:pt x="1293933" y="291884"/>
                </a:cubicBezTo>
                <a:cubicBezTo>
                  <a:pt x="1411509" y="289759"/>
                  <a:pt x="1675254" y="190423"/>
                  <a:pt x="1890206" y="197247"/>
                </a:cubicBezTo>
                <a:cubicBezTo>
                  <a:pt x="2105158" y="204071"/>
                  <a:pt x="2466371" y="299266"/>
                  <a:pt x="2583646" y="332826"/>
                </a:cubicBezTo>
                <a:cubicBezTo>
                  <a:pt x="2700921" y="366386"/>
                  <a:pt x="2672902" y="396742"/>
                  <a:pt x="2682565" y="439550"/>
                </a:cubicBezTo>
                <a:cubicBezTo>
                  <a:pt x="2692228" y="482358"/>
                  <a:pt x="2664684" y="547036"/>
                  <a:pt x="2641622" y="589676"/>
                </a:cubicBezTo>
                <a:cubicBezTo>
                  <a:pt x="2618560" y="632316"/>
                  <a:pt x="2551014" y="647623"/>
                  <a:pt x="2516895" y="702214"/>
                </a:cubicBezTo>
                <a:cubicBezTo>
                  <a:pt x="2482776" y="756805"/>
                  <a:pt x="2413270" y="847995"/>
                  <a:pt x="2402786" y="889926"/>
                </a:cubicBezTo>
                <a:cubicBezTo>
                  <a:pt x="2392302" y="931857"/>
                  <a:pt x="2419741" y="950188"/>
                  <a:pt x="2385753" y="960624"/>
                </a:cubicBezTo>
                <a:cubicBezTo>
                  <a:pt x="2351765" y="971060"/>
                  <a:pt x="2172462" y="811308"/>
                  <a:pt x="2110146" y="829715"/>
                </a:cubicBezTo>
                <a:cubicBezTo>
                  <a:pt x="2047830" y="848123"/>
                  <a:pt x="1943747" y="1076956"/>
                  <a:pt x="1882201" y="1077893"/>
                </a:cubicBezTo>
                <a:cubicBezTo>
                  <a:pt x="1820655" y="1078830"/>
                  <a:pt x="1731574" y="924108"/>
                  <a:pt x="1679454" y="883104"/>
                </a:cubicBezTo>
                <a:cubicBezTo>
                  <a:pt x="1627334" y="842100"/>
                  <a:pt x="1562659" y="1020662"/>
                  <a:pt x="1528540" y="1016113"/>
                </a:cubicBezTo>
                <a:cubicBezTo>
                  <a:pt x="1494421" y="1011564"/>
                  <a:pt x="1501902" y="896173"/>
                  <a:pt x="1474738" y="855808"/>
                </a:cubicBezTo>
                <a:cubicBezTo>
                  <a:pt x="1447574" y="815443"/>
                  <a:pt x="1370105" y="848984"/>
                  <a:pt x="1324613" y="801217"/>
                </a:cubicBezTo>
                <a:cubicBezTo>
                  <a:pt x="1279121" y="753450"/>
                  <a:pt x="1292716" y="623236"/>
                  <a:pt x="1201784" y="569204"/>
                </a:cubicBezTo>
                <a:cubicBezTo>
                  <a:pt x="1009763" y="493004"/>
                  <a:pt x="912088" y="466791"/>
                  <a:pt x="819965" y="449731"/>
                </a:cubicBezTo>
                <a:close/>
              </a:path>
            </a:pathLst>
          </a:custGeom>
          <a:solidFill>
            <a:srgbClr val="92D050">
              <a:alpha val="51000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/>
          <p:cNvSpPr/>
          <p:nvPr/>
        </p:nvSpPr>
        <p:spPr>
          <a:xfrm>
            <a:off x="1745673" y="315884"/>
            <a:ext cx="6974378" cy="6134792"/>
          </a:xfrm>
          <a:custGeom>
            <a:avLst/>
            <a:gdLst>
              <a:gd name="connsiteX0" fmla="*/ 0 w 6974378"/>
              <a:gd name="connsiteY0" fmla="*/ 0 h 6134792"/>
              <a:gd name="connsiteX1" fmla="*/ 2626822 w 6974378"/>
              <a:gd name="connsiteY1" fmla="*/ 2419003 h 6134792"/>
              <a:gd name="connsiteX2" fmla="*/ 2926080 w 6974378"/>
              <a:gd name="connsiteY2" fmla="*/ 2435629 h 6134792"/>
              <a:gd name="connsiteX3" fmla="*/ 3233651 w 6974378"/>
              <a:gd name="connsiteY3" fmla="*/ 2751512 h 6134792"/>
              <a:gd name="connsiteX4" fmla="*/ 3566160 w 6974378"/>
              <a:gd name="connsiteY4" fmla="*/ 2934392 h 6134792"/>
              <a:gd name="connsiteX5" fmla="*/ 3616036 w 6974378"/>
              <a:gd name="connsiteY5" fmla="*/ 3241963 h 6134792"/>
              <a:gd name="connsiteX6" fmla="*/ 3815542 w 6974378"/>
              <a:gd name="connsiteY6" fmla="*/ 3275214 h 6134792"/>
              <a:gd name="connsiteX7" fmla="*/ 3923607 w 6974378"/>
              <a:gd name="connsiteY7" fmla="*/ 3100647 h 6134792"/>
              <a:gd name="connsiteX8" fmla="*/ 3890356 w 6974378"/>
              <a:gd name="connsiteY8" fmla="*/ 2859578 h 6134792"/>
              <a:gd name="connsiteX9" fmla="*/ 4281054 w 6974378"/>
              <a:gd name="connsiteY9" fmla="*/ 3142211 h 6134792"/>
              <a:gd name="connsiteX10" fmla="*/ 4414058 w 6974378"/>
              <a:gd name="connsiteY10" fmla="*/ 3167149 h 6134792"/>
              <a:gd name="connsiteX11" fmla="*/ 4688378 w 6974378"/>
              <a:gd name="connsiteY11" fmla="*/ 3416531 h 6134792"/>
              <a:gd name="connsiteX12" fmla="*/ 5045825 w 6974378"/>
              <a:gd name="connsiteY12" fmla="*/ 3690851 h 6134792"/>
              <a:gd name="connsiteX13" fmla="*/ 5187142 w 6974378"/>
              <a:gd name="connsiteY13" fmla="*/ 3757352 h 6134792"/>
              <a:gd name="connsiteX14" fmla="*/ 5295207 w 6974378"/>
              <a:gd name="connsiteY14" fmla="*/ 3857105 h 6134792"/>
              <a:gd name="connsiteX15" fmla="*/ 5519651 w 6974378"/>
              <a:gd name="connsiteY15" fmla="*/ 3981796 h 6134792"/>
              <a:gd name="connsiteX16" fmla="*/ 5577840 w 6974378"/>
              <a:gd name="connsiteY16" fmla="*/ 4256116 h 6134792"/>
              <a:gd name="connsiteX17" fmla="*/ 5486400 w 6974378"/>
              <a:gd name="connsiteY17" fmla="*/ 4314305 h 6134792"/>
              <a:gd name="connsiteX18" fmla="*/ 5403272 w 6974378"/>
              <a:gd name="connsiteY18" fmla="*/ 4214552 h 6134792"/>
              <a:gd name="connsiteX19" fmla="*/ 5345083 w 6974378"/>
              <a:gd name="connsiteY19" fmla="*/ 4031672 h 6134792"/>
              <a:gd name="connsiteX20" fmla="*/ 5087389 w 6974378"/>
              <a:gd name="connsiteY20" fmla="*/ 4039985 h 6134792"/>
              <a:gd name="connsiteX21" fmla="*/ 5054138 w 6974378"/>
              <a:gd name="connsiteY21" fmla="*/ 4256116 h 6134792"/>
              <a:gd name="connsiteX22" fmla="*/ 5187142 w 6974378"/>
              <a:gd name="connsiteY22" fmla="*/ 4555374 h 6134792"/>
              <a:gd name="connsiteX23" fmla="*/ 5178829 w 6974378"/>
              <a:gd name="connsiteY23" fmla="*/ 4937760 h 6134792"/>
              <a:gd name="connsiteX24" fmla="*/ 5029200 w 6974378"/>
              <a:gd name="connsiteY24" fmla="*/ 5012574 h 6134792"/>
              <a:gd name="connsiteX25" fmla="*/ 4854632 w 6974378"/>
              <a:gd name="connsiteY25" fmla="*/ 5079076 h 6134792"/>
              <a:gd name="connsiteX26" fmla="*/ 4754880 w 6974378"/>
              <a:gd name="connsiteY26" fmla="*/ 5245331 h 6134792"/>
              <a:gd name="connsiteX27" fmla="*/ 4771505 w 6974378"/>
              <a:gd name="connsiteY27" fmla="*/ 5419898 h 6134792"/>
              <a:gd name="connsiteX28" fmla="*/ 4954385 w 6974378"/>
              <a:gd name="connsiteY28" fmla="*/ 5511338 h 6134792"/>
              <a:gd name="connsiteX29" fmla="*/ 5079076 w 6974378"/>
              <a:gd name="connsiteY29" fmla="*/ 5569527 h 6134792"/>
              <a:gd name="connsiteX30" fmla="*/ 5461462 w 6974378"/>
              <a:gd name="connsiteY30" fmla="*/ 5519651 h 6134792"/>
              <a:gd name="connsiteX31" fmla="*/ 5735782 w 6974378"/>
              <a:gd name="connsiteY31" fmla="*/ 5544589 h 6134792"/>
              <a:gd name="connsiteX32" fmla="*/ 5860472 w 6974378"/>
              <a:gd name="connsiteY32" fmla="*/ 5577840 h 6134792"/>
              <a:gd name="connsiteX33" fmla="*/ 5843847 w 6974378"/>
              <a:gd name="connsiteY33" fmla="*/ 5752407 h 6134792"/>
              <a:gd name="connsiteX34" fmla="*/ 5877098 w 6974378"/>
              <a:gd name="connsiteY34" fmla="*/ 5852160 h 6134792"/>
              <a:gd name="connsiteX35" fmla="*/ 5960225 w 6974378"/>
              <a:gd name="connsiteY35" fmla="*/ 5835534 h 6134792"/>
              <a:gd name="connsiteX36" fmla="*/ 6143105 w 6974378"/>
              <a:gd name="connsiteY36" fmla="*/ 5760720 h 6134792"/>
              <a:gd name="connsiteX37" fmla="*/ 6292734 w 6974378"/>
              <a:gd name="connsiteY37" fmla="*/ 5677592 h 6134792"/>
              <a:gd name="connsiteX38" fmla="*/ 6384174 w 6974378"/>
              <a:gd name="connsiteY38" fmla="*/ 5644341 h 6134792"/>
              <a:gd name="connsiteX39" fmla="*/ 6600305 w 6974378"/>
              <a:gd name="connsiteY39" fmla="*/ 5769032 h 6134792"/>
              <a:gd name="connsiteX40" fmla="*/ 6591992 w 6974378"/>
              <a:gd name="connsiteY40" fmla="*/ 5893723 h 6134792"/>
              <a:gd name="connsiteX41" fmla="*/ 6666807 w 6974378"/>
              <a:gd name="connsiteY41" fmla="*/ 5902036 h 6134792"/>
              <a:gd name="connsiteX42" fmla="*/ 6708371 w 6974378"/>
              <a:gd name="connsiteY42" fmla="*/ 5943600 h 6134792"/>
              <a:gd name="connsiteX43" fmla="*/ 6824749 w 6974378"/>
              <a:gd name="connsiteY43" fmla="*/ 5960225 h 6134792"/>
              <a:gd name="connsiteX44" fmla="*/ 6974378 w 6974378"/>
              <a:gd name="connsiteY44" fmla="*/ 6134792 h 6134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6974378" h="6134792">
                <a:moveTo>
                  <a:pt x="0" y="0"/>
                </a:moveTo>
                <a:cubicBezTo>
                  <a:pt x="1069571" y="1006532"/>
                  <a:pt x="2139142" y="2013065"/>
                  <a:pt x="2626822" y="2419003"/>
                </a:cubicBezTo>
                <a:cubicBezTo>
                  <a:pt x="3114502" y="2824941"/>
                  <a:pt x="2824942" y="2380211"/>
                  <a:pt x="2926080" y="2435629"/>
                </a:cubicBezTo>
                <a:cubicBezTo>
                  <a:pt x="3027218" y="2491047"/>
                  <a:pt x="3126971" y="2668385"/>
                  <a:pt x="3233651" y="2751512"/>
                </a:cubicBezTo>
                <a:cubicBezTo>
                  <a:pt x="3340331" y="2834639"/>
                  <a:pt x="3502429" y="2852650"/>
                  <a:pt x="3566160" y="2934392"/>
                </a:cubicBezTo>
                <a:cubicBezTo>
                  <a:pt x="3629891" y="3016134"/>
                  <a:pt x="3574472" y="3185159"/>
                  <a:pt x="3616036" y="3241963"/>
                </a:cubicBezTo>
                <a:cubicBezTo>
                  <a:pt x="3657600" y="3298767"/>
                  <a:pt x="3764280" y="3298767"/>
                  <a:pt x="3815542" y="3275214"/>
                </a:cubicBezTo>
                <a:cubicBezTo>
                  <a:pt x="3866804" y="3251661"/>
                  <a:pt x="3911138" y="3169920"/>
                  <a:pt x="3923607" y="3100647"/>
                </a:cubicBezTo>
                <a:cubicBezTo>
                  <a:pt x="3936076" y="3031374"/>
                  <a:pt x="3830781" y="2852651"/>
                  <a:pt x="3890356" y="2859578"/>
                </a:cubicBezTo>
                <a:cubicBezTo>
                  <a:pt x="3949931" y="2866505"/>
                  <a:pt x="4193770" y="3090949"/>
                  <a:pt x="4281054" y="3142211"/>
                </a:cubicBezTo>
                <a:cubicBezTo>
                  <a:pt x="4368338" y="3193473"/>
                  <a:pt x="4346171" y="3121429"/>
                  <a:pt x="4414058" y="3167149"/>
                </a:cubicBezTo>
                <a:cubicBezTo>
                  <a:pt x="4481945" y="3212869"/>
                  <a:pt x="4583084" y="3329247"/>
                  <a:pt x="4688378" y="3416531"/>
                </a:cubicBezTo>
                <a:cubicBezTo>
                  <a:pt x="4793672" y="3503815"/>
                  <a:pt x="4962698" y="3634047"/>
                  <a:pt x="5045825" y="3690851"/>
                </a:cubicBezTo>
                <a:cubicBezTo>
                  <a:pt x="5128952" y="3747655"/>
                  <a:pt x="5145578" y="3729643"/>
                  <a:pt x="5187142" y="3757352"/>
                </a:cubicBezTo>
                <a:cubicBezTo>
                  <a:pt x="5228706" y="3785061"/>
                  <a:pt x="5239789" y="3819698"/>
                  <a:pt x="5295207" y="3857105"/>
                </a:cubicBezTo>
                <a:cubicBezTo>
                  <a:pt x="5350625" y="3894512"/>
                  <a:pt x="5472546" y="3915294"/>
                  <a:pt x="5519651" y="3981796"/>
                </a:cubicBezTo>
                <a:cubicBezTo>
                  <a:pt x="5566757" y="4048298"/>
                  <a:pt x="5583382" y="4200698"/>
                  <a:pt x="5577840" y="4256116"/>
                </a:cubicBezTo>
                <a:cubicBezTo>
                  <a:pt x="5572298" y="4311534"/>
                  <a:pt x="5515495" y="4321232"/>
                  <a:pt x="5486400" y="4314305"/>
                </a:cubicBezTo>
                <a:cubicBezTo>
                  <a:pt x="5457305" y="4307378"/>
                  <a:pt x="5426825" y="4261658"/>
                  <a:pt x="5403272" y="4214552"/>
                </a:cubicBezTo>
                <a:cubicBezTo>
                  <a:pt x="5379719" y="4167447"/>
                  <a:pt x="5397730" y="4060767"/>
                  <a:pt x="5345083" y="4031672"/>
                </a:cubicBezTo>
                <a:cubicBezTo>
                  <a:pt x="5292436" y="4002578"/>
                  <a:pt x="5135880" y="4002578"/>
                  <a:pt x="5087389" y="4039985"/>
                </a:cubicBezTo>
                <a:cubicBezTo>
                  <a:pt x="5038898" y="4077392"/>
                  <a:pt x="5037513" y="4170218"/>
                  <a:pt x="5054138" y="4256116"/>
                </a:cubicBezTo>
                <a:cubicBezTo>
                  <a:pt x="5070763" y="4342014"/>
                  <a:pt x="5166360" y="4441767"/>
                  <a:pt x="5187142" y="4555374"/>
                </a:cubicBezTo>
                <a:cubicBezTo>
                  <a:pt x="5207924" y="4668981"/>
                  <a:pt x="5205153" y="4861560"/>
                  <a:pt x="5178829" y="4937760"/>
                </a:cubicBezTo>
                <a:cubicBezTo>
                  <a:pt x="5152505" y="5013960"/>
                  <a:pt x="5083233" y="4989021"/>
                  <a:pt x="5029200" y="5012574"/>
                </a:cubicBezTo>
                <a:cubicBezTo>
                  <a:pt x="4975167" y="5036127"/>
                  <a:pt x="4900352" y="5040283"/>
                  <a:pt x="4854632" y="5079076"/>
                </a:cubicBezTo>
                <a:cubicBezTo>
                  <a:pt x="4808912" y="5117869"/>
                  <a:pt x="4768734" y="5188527"/>
                  <a:pt x="4754880" y="5245331"/>
                </a:cubicBezTo>
                <a:cubicBezTo>
                  <a:pt x="4741026" y="5302135"/>
                  <a:pt x="4738254" y="5375563"/>
                  <a:pt x="4771505" y="5419898"/>
                </a:cubicBezTo>
                <a:cubicBezTo>
                  <a:pt x="4804756" y="5464233"/>
                  <a:pt x="4903123" y="5486400"/>
                  <a:pt x="4954385" y="5511338"/>
                </a:cubicBezTo>
                <a:cubicBezTo>
                  <a:pt x="5005647" y="5536276"/>
                  <a:pt x="4994563" y="5568142"/>
                  <a:pt x="5079076" y="5569527"/>
                </a:cubicBezTo>
                <a:cubicBezTo>
                  <a:pt x="5163589" y="5570912"/>
                  <a:pt x="5352011" y="5523807"/>
                  <a:pt x="5461462" y="5519651"/>
                </a:cubicBezTo>
                <a:cubicBezTo>
                  <a:pt x="5570913" y="5515495"/>
                  <a:pt x="5669280" y="5534891"/>
                  <a:pt x="5735782" y="5544589"/>
                </a:cubicBezTo>
                <a:cubicBezTo>
                  <a:pt x="5802284" y="5554287"/>
                  <a:pt x="5842461" y="5543204"/>
                  <a:pt x="5860472" y="5577840"/>
                </a:cubicBezTo>
                <a:cubicBezTo>
                  <a:pt x="5878483" y="5612476"/>
                  <a:pt x="5841076" y="5706687"/>
                  <a:pt x="5843847" y="5752407"/>
                </a:cubicBezTo>
                <a:cubicBezTo>
                  <a:pt x="5846618" y="5798127"/>
                  <a:pt x="5857702" y="5838306"/>
                  <a:pt x="5877098" y="5852160"/>
                </a:cubicBezTo>
                <a:cubicBezTo>
                  <a:pt x="5896494" y="5866015"/>
                  <a:pt x="5915891" y="5850774"/>
                  <a:pt x="5960225" y="5835534"/>
                </a:cubicBezTo>
                <a:cubicBezTo>
                  <a:pt x="6004559" y="5820294"/>
                  <a:pt x="6087687" y="5787044"/>
                  <a:pt x="6143105" y="5760720"/>
                </a:cubicBezTo>
                <a:cubicBezTo>
                  <a:pt x="6198523" y="5734396"/>
                  <a:pt x="6252556" y="5696989"/>
                  <a:pt x="6292734" y="5677592"/>
                </a:cubicBezTo>
                <a:cubicBezTo>
                  <a:pt x="6332912" y="5658196"/>
                  <a:pt x="6332912" y="5629101"/>
                  <a:pt x="6384174" y="5644341"/>
                </a:cubicBezTo>
                <a:cubicBezTo>
                  <a:pt x="6435436" y="5659581"/>
                  <a:pt x="6565669" y="5727468"/>
                  <a:pt x="6600305" y="5769032"/>
                </a:cubicBezTo>
                <a:cubicBezTo>
                  <a:pt x="6634941" y="5810596"/>
                  <a:pt x="6580908" y="5871556"/>
                  <a:pt x="6591992" y="5893723"/>
                </a:cubicBezTo>
                <a:cubicBezTo>
                  <a:pt x="6603076" y="5915890"/>
                  <a:pt x="6647411" y="5893723"/>
                  <a:pt x="6666807" y="5902036"/>
                </a:cubicBezTo>
                <a:cubicBezTo>
                  <a:pt x="6686203" y="5910349"/>
                  <a:pt x="6682047" y="5933902"/>
                  <a:pt x="6708371" y="5943600"/>
                </a:cubicBezTo>
                <a:cubicBezTo>
                  <a:pt x="6734695" y="5953298"/>
                  <a:pt x="6780415" y="5928360"/>
                  <a:pt x="6824749" y="5960225"/>
                </a:cubicBezTo>
                <a:cubicBezTo>
                  <a:pt x="6869083" y="5992090"/>
                  <a:pt x="6921730" y="6063441"/>
                  <a:pt x="6974378" y="6134792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/>
          <p:cNvSpPr/>
          <p:nvPr/>
        </p:nvSpPr>
        <p:spPr>
          <a:xfrm>
            <a:off x="1760840" y="322129"/>
            <a:ext cx="2750983" cy="2530807"/>
          </a:xfrm>
          <a:custGeom>
            <a:avLst/>
            <a:gdLst>
              <a:gd name="connsiteX0" fmla="*/ 43021 w 2636592"/>
              <a:gd name="connsiteY0" fmla="*/ 18693 h 2446009"/>
              <a:gd name="connsiteX1" fmla="*/ 67959 w 2636592"/>
              <a:gd name="connsiteY1" fmla="*/ 76882 h 2446009"/>
              <a:gd name="connsiteX2" fmla="*/ 683101 w 2636592"/>
              <a:gd name="connsiteY2" fmla="*/ 633835 h 2446009"/>
              <a:gd name="connsiteX3" fmla="*/ 1057174 w 2636592"/>
              <a:gd name="connsiteY3" fmla="*/ 991282 h 2446009"/>
              <a:gd name="connsiteX4" fmla="*/ 2636592 w 2636592"/>
              <a:gd name="connsiteY4" fmla="*/ 2446009 h 2446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36592" h="2446009">
                <a:moveTo>
                  <a:pt x="43021" y="18693"/>
                </a:moveTo>
                <a:cubicBezTo>
                  <a:pt x="2150" y="-3475"/>
                  <a:pt x="-38721" y="-25642"/>
                  <a:pt x="67959" y="76882"/>
                </a:cubicBezTo>
                <a:cubicBezTo>
                  <a:pt x="174639" y="179406"/>
                  <a:pt x="518232" y="481435"/>
                  <a:pt x="683101" y="633835"/>
                </a:cubicBezTo>
                <a:cubicBezTo>
                  <a:pt x="847970" y="786235"/>
                  <a:pt x="1057174" y="991282"/>
                  <a:pt x="1057174" y="991282"/>
                </a:cubicBezTo>
                <a:lnTo>
                  <a:pt x="2636592" y="2446009"/>
                </a:lnTo>
              </a:path>
            </a:pathLst>
          </a:custGeom>
          <a:noFill/>
          <a:ln w="123825">
            <a:solidFill>
              <a:srgbClr val="00B050">
                <a:alpha val="61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95400" y="476672"/>
            <a:ext cx="1611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</a:rPr>
              <a:t>八</a:t>
            </a:r>
            <a:r>
              <a:rPr lang="ja-JP" altLang="en-US" dirty="0" smtClean="0">
                <a:solidFill>
                  <a:schemeClr val="bg1"/>
                </a:solidFill>
              </a:rPr>
              <a:t>鬼山トンネル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096000" y="3933056"/>
            <a:ext cx="1244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FF00"/>
                </a:solidFill>
              </a:rPr>
              <a:t>国道</a:t>
            </a:r>
            <a:r>
              <a:rPr lang="en-US" altLang="ja-JP" dirty="0" smtClean="0">
                <a:solidFill>
                  <a:srgbClr val="FFFF00"/>
                </a:solidFill>
              </a:rPr>
              <a:t>311</a:t>
            </a:r>
            <a:r>
              <a:rPr lang="ja-JP" altLang="en-US" dirty="0" smtClean="0">
                <a:solidFill>
                  <a:srgbClr val="FFFF00"/>
                </a:solidFill>
              </a:rPr>
              <a:t>号</a:t>
            </a:r>
            <a:endParaRPr kumimoji="1" lang="ja-JP" altLang="en-US" dirty="0">
              <a:solidFill>
                <a:srgbClr val="FFFF0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096000" y="2996952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県</a:t>
            </a:r>
            <a:r>
              <a:rPr lang="ja-JP" alt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道</a:t>
            </a:r>
            <a:r>
              <a:rPr lang="en-US" altLang="ja-JP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778</a:t>
            </a:r>
            <a:r>
              <a:rPr lang="ja-JP" alt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号</a:t>
            </a:r>
            <a:endParaRPr kumimoji="1" lang="ja-JP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6236614" y="1542284"/>
            <a:ext cx="2615286" cy="1170612"/>
          </a:xfrm>
          <a:custGeom>
            <a:avLst/>
            <a:gdLst>
              <a:gd name="connsiteX0" fmla="*/ 113386 w 2615286"/>
              <a:gd name="connsiteY0" fmla="*/ 197616 h 1170612"/>
              <a:gd name="connsiteX1" fmla="*/ 18136 w 2615286"/>
              <a:gd name="connsiteY1" fmla="*/ 76966 h 1170612"/>
              <a:gd name="connsiteX2" fmla="*/ 11786 w 2615286"/>
              <a:gd name="connsiteY2" fmla="*/ 766 h 1170612"/>
              <a:gd name="connsiteX3" fmla="*/ 145136 w 2615286"/>
              <a:gd name="connsiteY3" fmla="*/ 38866 h 1170612"/>
              <a:gd name="connsiteX4" fmla="*/ 265786 w 2615286"/>
              <a:gd name="connsiteY4" fmla="*/ 57916 h 1170612"/>
              <a:gd name="connsiteX5" fmla="*/ 411836 w 2615286"/>
              <a:gd name="connsiteY5" fmla="*/ 165866 h 1170612"/>
              <a:gd name="connsiteX6" fmla="*/ 500736 w 2615286"/>
              <a:gd name="connsiteY6" fmla="*/ 172216 h 1170612"/>
              <a:gd name="connsiteX7" fmla="*/ 551536 w 2615286"/>
              <a:gd name="connsiteY7" fmla="*/ 191266 h 1170612"/>
              <a:gd name="connsiteX8" fmla="*/ 595986 w 2615286"/>
              <a:gd name="connsiteY8" fmla="*/ 292866 h 1170612"/>
              <a:gd name="connsiteX9" fmla="*/ 691236 w 2615286"/>
              <a:gd name="connsiteY9" fmla="*/ 248416 h 1170612"/>
              <a:gd name="connsiteX10" fmla="*/ 780136 w 2615286"/>
              <a:gd name="connsiteY10" fmla="*/ 286516 h 1170612"/>
              <a:gd name="connsiteX11" fmla="*/ 926186 w 2615286"/>
              <a:gd name="connsiteY11" fmla="*/ 343666 h 1170612"/>
              <a:gd name="connsiteX12" fmla="*/ 1180186 w 2615286"/>
              <a:gd name="connsiteY12" fmla="*/ 286516 h 1170612"/>
              <a:gd name="connsiteX13" fmla="*/ 1427836 w 2615286"/>
              <a:gd name="connsiteY13" fmla="*/ 229366 h 1170612"/>
              <a:gd name="connsiteX14" fmla="*/ 1561186 w 2615286"/>
              <a:gd name="connsiteY14" fmla="*/ 197616 h 1170612"/>
              <a:gd name="connsiteX15" fmla="*/ 1669136 w 2615286"/>
              <a:gd name="connsiteY15" fmla="*/ 197616 h 1170612"/>
              <a:gd name="connsiteX16" fmla="*/ 1859636 w 2615286"/>
              <a:gd name="connsiteY16" fmla="*/ 242066 h 1170612"/>
              <a:gd name="connsiteX17" fmla="*/ 1999336 w 2615286"/>
              <a:gd name="connsiteY17" fmla="*/ 305566 h 1170612"/>
              <a:gd name="connsiteX18" fmla="*/ 2107286 w 2615286"/>
              <a:gd name="connsiteY18" fmla="*/ 292866 h 1170612"/>
              <a:gd name="connsiteX19" fmla="*/ 2291436 w 2615286"/>
              <a:gd name="connsiteY19" fmla="*/ 235716 h 1170612"/>
              <a:gd name="connsiteX20" fmla="*/ 2456536 w 2615286"/>
              <a:gd name="connsiteY20" fmla="*/ 261116 h 1170612"/>
              <a:gd name="connsiteX21" fmla="*/ 2564486 w 2615286"/>
              <a:gd name="connsiteY21" fmla="*/ 362716 h 1170612"/>
              <a:gd name="connsiteX22" fmla="*/ 2462886 w 2615286"/>
              <a:gd name="connsiteY22" fmla="*/ 591316 h 1170612"/>
              <a:gd name="connsiteX23" fmla="*/ 2342236 w 2615286"/>
              <a:gd name="connsiteY23" fmla="*/ 686566 h 1170612"/>
              <a:gd name="connsiteX24" fmla="*/ 2234286 w 2615286"/>
              <a:gd name="connsiteY24" fmla="*/ 883416 h 1170612"/>
              <a:gd name="connsiteX25" fmla="*/ 2316836 w 2615286"/>
              <a:gd name="connsiteY25" fmla="*/ 1048516 h 1170612"/>
              <a:gd name="connsiteX26" fmla="*/ 2488286 w 2615286"/>
              <a:gd name="connsiteY26" fmla="*/ 1169166 h 1170612"/>
              <a:gd name="connsiteX27" fmla="*/ 2615286 w 2615286"/>
              <a:gd name="connsiteY27" fmla="*/ 1118366 h 1170612"/>
              <a:gd name="connsiteX28" fmla="*/ 2615286 w 2615286"/>
              <a:gd name="connsiteY28" fmla="*/ 1118366 h 1170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615286" h="1170612">
                <a:moveTo>
                  <a:pt x="113386" y="197616"/>
                </a:moveTo>
                <a:cubicBezTo>
                  <a:pt x="74227" y="153695"/>
                  <a:pt x="35069" y="109774"/>
                  <a:pt x="18136" y="76966"/>
                </a:cubicBezTo>
                <a:cubicBezTo>
                  <a:pt x="1203" y="44158"/>
                  <a:pt x="-9381" y="7116"/>
                  <a:pt x="11786" y="766"/>
                </a:cubicBezTo>
                <a:cubicBezTo>
                  <a:pt x="32953" y="-5584"/>
                  <a:pt x="102803" y="29341"/>
                  <a:pt x="145136" y="38866"/>
                </a:cubicBezTo>
                <a:cubicBezTo>
                  <a:pt x="187469" y="48391"/>
                  <a:pt x="221336" y="36749"/>
                  <a:pt x="265786" y="57916"/>
                </a:cubicBezTo>
                <a:cubicBezTo>
                  <a:pt x="310236" y="79083"/>
                  <a:pt x="372678" y="146816"/>
                  <a:pt x="411836" y="165866"/>
                </a:cubicBezTo>
                <a:cubicBezTo>
                  <a:pt x="450994" y="184916"/>
                  <a:pt x="477453" y="167983"/>
                  <a:pt x="500736" y="172216"/>
                </a:cubicBezTo>
                <a:cubicBezTo>
                  <a:pt x="524019" y="176449"/>
                  <a:pt x="535661" y="171158"/>
                  <a:pt x="551536" y="191266"/>
                </a:cubicBezTo>
                <a:cubicBezTo>
                  <a:pt x="567411" y="211374"/>
                  <a:pt x="572703" y="283341"/>
                  <a:pt x="595986" y="292866"/>
                </a:cubicBezTo>
                <a:cubicBezTo>
                  <a:pt x="619269" y="302391"/>
                  <a:pt x="660544" y="249474"/>
                  <a:pt x="691236" y="248416"/>
                </a:cubicBezTo>
                <a:cubicBezTo>
                  <a:pt x="721928" y="247358"/>
                  <a:pt x="740978" y="270641"/>
                  <a:pt x="780136" y="286516"/>
                </a:cubicBezTo>
                <a:cubicBezTo>
                  <a:pt x="819294" y="302391"/>
                  <a:pt x="859511" y="343666"/>
                  <a:pt x="926186" y="343666"/>
                </a:cubicBezTo>
                <a:cubicBezTo>
                  <a:pt x="992861" y="343666"/>
                  <a:pt x="1180186" y="286516"/>
                  <a:pt x="1180186" y="286516"/>
                </a:cubicBezTo>
                <a:lnTo>
                  <a:pt x="1427836" y="229366"/>
                </a:lnTo>
                <a:cubicBezTo>
                  <a:pt x="1491336" y="214549"/>
                  <a:pt x="1520969" y="202908"/>
                  <a:pt x="1561186" y="197616"/>
                </a:cubicBezTo>
                <a:cubicBezTo>
                  <a:pt x="1601403" y="192324"/>
                  <a:pt x="1619394" y="190208"/>
                  <a:pt x="1669136" y="197616"/>
                </a:cubicBezTo>
                <a:cubicBezTo>
                  <a:pt x="1718878" y="205024"/>
                  <a:pt x="1804603" y="224074"/>
                  <a:pt x="1859636" y="242066"/>
                </a:cubicBezTo>
                <a:cubicBezTo>
                  <a:pt x="1914669" y="260058"/>
                  <a:pt x="1958061" y="297099"/>
                  <a:pt x="1999336" y="305566"/>
                </a:cubicBezTo>
                <a:cubicBezTo>
                  <a:pt x="2040611" y="314033"/>
                  <a:pt x="2058603" y="304508"/>
                  <a:pt x="2107286" y="292866"/>
                </a:cubicBezTo>
                <a:cubicBezTo>
                  <a:pt x="2155969" y="281224"/>
                  <a:pt x="2233228" y="241008"/>
                  <a:pt x="2291436" y="235716"/>
                </a:cubicBezTo>
                <a:cubicBezTo>
                  <a:pt x="2349644" y="230424"/>
                  <a:pt x="2411028" y="239949"/>
                  <a:pt x="2456536" y="261116"/>
                </a:cubicBezTo>
                <a:cubicBezTo>
                  <a:pt x="2502044" y="282283"/>
                  <a:pt x="2563428" y="307683"/>
                  <a:pt x="2564486" y="362716"/>
                </a:cubicBezTo>
                <a:cubicBezTo>
                  <a:pt x="2565544" y="417749"/>
                  <a:pt x="2499928" y="537341"/>
                  <a:pt x="2462886" y="591316"/>
                </a:cubicBezTo>
                <a:cubicBezTo>
                  <a:pt x="2425844" y="645291"/>
                  <a:pt x="2380336" y="637883"/>
                  <a:pt x="2342236" y="686566"/>
                </a:cubicBezTo>
                <a:cubicBezTo>
                  <a:pt x="2304136" y="735249"/>
                  <a:pt x="2238519" y="823091"/>
                  <a:pt x="2234286" y="883416"/>
                </a:cubicBezTo>
                <a:cubicBezTo>
                  <a:pt x="2230053" y="943741"/>
                  <a:pt x="2274503" y="1000891"/>
                  <a:pt x="2316836" y="1048516"/>
                </a:cubicBezTo>
                <a:cubicBezTo>
                  <a:pt x="2359169" y="1096141"/>
                  <a:pt x="2438544" y="1157524"/>
                  <a:pt x="2488286" y="1169166"/>
                </a:cubicBezTo>
                <a:cubicBezTo>
                  <a:pt x="2538028" y="1180808"/>
                  <a:pt x="2615286" y="1118366"/>
                  <a:pt x="2615286" y="1118366"/>
                </a:cubicBezTo>
                <a:lnTo>
                  <a:pt x="2615286" y="1118366"/>
                </a:lnTo>
              </a:path>
            </a:pathLst>
          </a:cu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/>
          <p:cNvSpPr/>
          <p:nvPr/>
        </p:nvSpPr>
        <p:spPr>
          <a:xfrm>
            <a:off x="4362450" y="342900"/>
            <a:ext cx="624194" cy="419100"/>
          </a:xfrm>
          <a:custGeom>
            <a:avLst/>
            <a:gdLst>
              <a:gd name="connsiteX0" fmla="*/ 622300 w 624194"/>
              <a:gd name="connsiteY0" fmla="*/ 419100 h 419100"/>
              <a:gd name="connsiteX1" fmla="*/ 609600 w 624194"/>
              <a:gd name="connsiteY1" fmla="*/ 234950 h 419100"/>
              <a:gd name="connsiteX2" fmla="*/ 514350 w 624194"/>
              <a:gd name="connsiteY2" fmla="*/ 190500 h 419100"/>
              <a:gd name="connsiteX3" fmla="*/ 412750 w 624194"/>
              <a:gd name="connsiteY3" fmla="*/ 152400 h 419100"/>
              <a:gd name="connsiteX4" fmla="*/ 349250 w 624194"/>
              <a:gd name="connsiteY4" fmla="*/ 146050 h 419100"/>
              <a:gd name="connsiteX5" fmla="*/ 292100 w 624194"/>
              <a:gd name="connsiteY5" fmla="*/ 76200 h 419100"/>
              <a:gd name="connsiteX6" fmla="*/ 234950 w 624194"/>
              <a:gd name="connsiteY6" fmla="*/ 95250 h 419100"/>
              <a:gd name="connsiteX7" fmla="*/ 209550 w 624194"/>
              <a:gd name="connsiteY7" fmla="*/ 127000 h 419100"/>
              <a:gd name="connsiteX8" fmla="*/ 38100 w 624194"/>
              <a:gd name="connsiteY8" fmla="*/ 95250 h 419100"/>
              <a:gd name="connsiteX9" fmla="*/ 0 w 624194"/>
              <a:gd name="connsiteY9" fmla="*/ 69850 h 419100"/>
              <a:gd name="connsiteX10" fmla="*/ 38100 w 624194"/>
              <a:gd name="connsiteY10" fmla="*/ 0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24194" h="419100">
                <a:moveTo>
                  <a:pt x="622300" y="419100"/>
                </a:moveTo>
                <a:cubicBezTo>
                  <a:pt x="624946" y="346075"/>
                  <a:pt x="627592" y="273050"/>
                  <a:pt x="609600" y="234950"/>
                </a:cubicBezTo>
                <a:cubicBezTo>
                  <a:pt x="591608" y="196850"/>
                  <a:pt x="547158" y="204258"/>
                  <a:pt x="514350" y="190500"/>
                </a:cubicBezTo>
                <a:cubicBezTo>
                  <a:pt x="481542" y="176742"/>
                  <a:pt x="440267" y="159808"/>
                  <a:pt x="412750" y="152400"/>
                </a:cubicBezTo>
                <a:cubicBezTo>
                  <a:pt x="385233" y="144992"/>
                  <a:pt x="369358" y="158750"/>
                  <a:pt x="349250" y="146050"/>
                </a:cubicBezTo>
                <a:cubicBezTo>
                  <a:pt x="329142" y="133350"/>
                  <a:pt x="311150" y="84667"/>
                  <a:pt x="292100" y="76200"/>
                </a:cubicBezTo>
                <a:cubicBezTo>
                  <a:pt x="273050" y="67733"/>
                  <a:pt x="248708" y="86783"/>
                  <a:pt x="234950" y="95250"/>
                </a:cubicBezTo>
                <a:cubicBezTo>
                  <a:pt x="221192" y="103717"/>
                  <a:pt x="242358" y="127000"/>
                  <a:pt x="209550" y="127000"/>
                </a:cubicBezTo>
                <a:cubicBezTo>
                  <a:pt x="176742" y="127000"/>
                  <a:pt x="73025" y="104775"/>
                  <a:pt x="38100" y="95250"/>
                </a:cubicBezTo>
                <a:cubicBezTo>
                  <a:pt x="3175" y="85725"/>
                  <a:pt x="0" y="85725"/>
                  <a:pt x="0" y="69850"/>
                </a:cubicBezTo>
                <a:cubicBezTo>
                  <a:pt x="0" y="53975"/>
                  <a:pt x="19050" y="26987"/>
                  <a:pt x="38100" y="0"/>
                </a:cubicBezTo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/>
          <p:cNvSpPr/>
          <p:nvPr/>
        </p:nvSpPr>
        <p:spPr>
          <a:xfrm>
            <a:off x="3935633" y="349250"/>
            <a:ext cx="991967" cy="254041"/>
          </a:xfrm>
          <a:custGeom>
            <a:avLst/>
            <a:gdLst>
              <a:gd name="connsiteX0" fmla="*/ 991967 w 991967"/>
              <a:gd name="connsiteY0" fmla="*/ 215900 h 254041"/>
              <a:gd name="connsiteX1" fmla="*/ 947517 w 991967"/>
              <a:gd name="connsiteY1" fmla="*/ 254000 h 254041"/>
              <a:gd name="connsiteX2" fmla="*/ 871317 w 991967"/>
              <a:gd name="connsiteY2" fmla="*/ 209550 h 254041"/>
              <a:gd name="connsiteX3" fmla="*/ 763367 w 991967"/>
              <a:gd name="connsiteY3" fmla="*/ 222250 h 254041"/>
              <a:gd name="connsiteX4" fmla="*/ 706217 w 991967"/>
              <a:gd name="connsiteY4" fmla="*/ 177800 h 254041"/>
              <a:gd name="connsiteX5" fmla="*/ 598267 w 991967"/>
              <a:gd name="connsiteY5" fmla="*/ 222250 h 254041"/>
              <a:gd name="connsiteX6" fmla="*/ 528417 w 991967"/>
              <a:gd name="connsiteY6" fmla="*/ 222250 h 254041"/>
              <a:gd name="connsiteX7" fmla="*/ 464917 w 991967"/>
              <a:gd name="connsiteY7" fmla="*/ 165100 h 254041"/>
              <a:gd name="connsiteX8" fmla="*/ 318867 w 991967"/>
              <a:gd name="connsiteY8" fmla="*/ 234950 h 254041"/>
              <a:gd name="connsiteX9" fmla="*/ 204567 w 991967"/>
              <a:gd name="connsiteY9" fmla="*/ 247650 h 254041"/>
              <a:gd name="connsiteX10" fmla="*/ 39467 w 991967"/>
              <a:gd name="connsiteY10" fmla="*/ 171450 h 254041"/>
              <a:gd name="connsiteX11" fmla="*/ 1367 w 991967"/>
              <a:gd name="connsiteY11" fmla="*/ 133350 h 254041"/>
              <a:gd name="connsiteX12" fmla="*/ 71217 w 991967"/>
              <a:gd name="connsiteY12" fmla="*/ 120650 h 254041"/>
              <a:gd name="connsiteX13" fmla="*/ 153767 w 991967"/>
              <a:gd name="connsiteY13" fmla="*/ 107950 h 254041"/>
              <a:gd name="connsiteX14" fmla="*/ 141067 w 991967"/>
              <a:gd name="connsiteY14" fmla="*/ 57150 h 254041"/>
              <a:gd name="connsiteX15" fmla="*/ 147417 w 991967"/>
              <a:gd name="connsiteY15" fmla="*/ 0 h 254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91967" h="254041">
                <a:moveTo>
                  <a:pt x="991967" y="215900"/>
                </a:moveTo>
                <a:cubicBezTo>
                  <a:pt x="979796" y="235479"/>
                  <a:pt x="967625" y="255058"/>
                  <a:pt x="947517" y="254000"/>
                </a:cubicBezTo>
                <a:cubicBezTo>
                  <a:pt x="927409" y="252942"/>
                  <a:pt x="902009" y="214842"/>
                  <a:pt x="871317" y="209550"/>
                </a:cubicBezTo>
                <a:cubicBezTo>
                  <a:pt x="840625" y="204258"/>
                  <a:pt x="790884" y="227542"/>
                  <a:pt x="763367" y="222250"/>
                </a:cubicBezTo>
                <a:cubicBezTo>
                  <a:pt x="735850" y="216958"/>
                  <a:pt x="733734" y="177800"/>
                  <a:pt x="706217" y="177800"/>
                </a:cubicBezTo>
                <a:cubicBezTo>
                  <a:pt x="678700" y="177800"/>
                  <a:pt x="627900" y="214842"/>
                  <a:pt x="598267" y="222250"/>
                </a:cubicBezTo>
                <a:cubicBezTo>
                  <a:pt x="568634" y="229658"/>
                  <a:pt x="550642" y="231775"/>
                  <a:pt x="528417" y="222250"/>
                </a:cubicBezTo>
                <a:cubicBezTo>
                  <a:pt x="506192" y="212725"/>
                  <a:pt x="499842" y="162983"/>
                  <a:pt x="464917" y="165100"/>
                </a:cubicBezTo>
                <a:cubicBezTo>
                  <a:pt x="429992" y="167217"/>
                  <a:pt x="362259" y="221192"/>
                  <a:pt x="318867" y="234950"/>
                </a:cubicBezTo>
                <a:cubicBezTo>
                  <a:pt x="275475" y="248708"/>
                  <a:pt x="251134" y="258233"/>
                  <a:pt x="204567" y="247650"/>
                </a:cubicBezTo>
                <a:cubicBezTo>
                  <a:pt x="158000" y="237067"/>
                  <a:pt x="73334" y="190500"/>
                  <a:pt x="39467" y="171450"/>
                </a:cubicBezTo>
                <a:cubicBezTo>
                  <a:pt x="5600" y="152400"/>
                  <a:pt x="-3925" y="141817"/>
                  <a:pt x="1367" y="133350"/>
                </a:cubicBezTo>
                <a:cubicBezTo>
                  <a:pt x="6659" y="124883"/>
                  <a:pt x="45817" y="124883"/>
                  <a:pt x="71217" y="120650"/>
                </a:cubicBezTo>
                <a:cubicBezTo>
                  <a:pt x="96617" y="116417"/>
                  <a:pt x="142125" y="118533"/>
                  <a:pt x="153767" y="107950"/>
                </a:cubicBezTo>
                <a:cubicBezTo>
                  <a:pt x="165409" y="97367"/>
                  <a:pt x="142125" y="75141"/>
                  <a:pt x="141067" y="57150"/>
                </a:cubicBezTo>
                <a:cubicBezTo>
                  <a:pt x="140009" y="39159"/>
                  <a:pt x="143713" y="19579"/>
                  <a:pt x="147417" y="0"/>
                </a:cubicBezTo>
              </a:path>
            </a:pathLst>
          </a:cu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176120" y="1916832"/>
            <a:ext cx="1152128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自然体験・森林ふれあいゾーン</a:t>
            </a:r>
            <a:endParaRPr kumimoji="1" lang="ja-JP" altLang="en-US" sz="105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911424" y="0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至　</a:t>
            </a:r>
            <a:r>
              <a:rPr kumimoji="1" lang="en-US" altLang="ja-JP" dirty="0" smtClean="0"/>
              <a:t>R42</a:t>
            </a:r>
            <a:endParaRPr kumimoji="1" lang="ja-JP" altLang="en-US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991544" y="692696"/>
            <a:ext cx="1244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FF00"/>
                </a:solidFill>
              </a:rPr>
              <a:t>国道</a:t>
            </a:r>
            <a:r>
              <a:rPr lang="en-US" altLang="ja-JP" dirty="0" smtClean="0">
                <a:solidFill>
                  <a:srgbClr val="FFFF00"/>
                </a:solidFill>
              </a:rPr>
              <a:t>311</a:t>
            </a:r>
            <a:r>
              <a:rPr lang="ja-JP" altLang="en-US" dirty="0" smtClean="0">
                <a:solidFill>
                  <a:srgbClr val="FFFF00"/>
                </a:solidFill>
              </a:rPr>
              <a:t>号</a:t>
            </a:r>
            <a:endParaRPr kumimoji="1" lang="ja-JP" altLang="en-US" dirty="0">
              <a:solidFill>
                <a:srgbClr val="FFFF00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871864" y="980728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県</a:t>
            </a:r>
            <a:r>
              <a:rPr lang="ja-JP" alt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道</a:t>
            </a:r>
            <a:r>
              <a:rPr lang="en-US" altLang="ja-JP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778</a:t>
            </a:r>
            <a:r>
              <a:rPr lang="ja-JP" alt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号</a:t>
            </a:r>
            <a:endParaRPr kumimoji="1" lang="ja-JP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4" name="フリーフォーム 33"/>
          <p:cNvSpPr/>
          <p:nvPr/>
        </p:nvSpPr>
        <p:spPr>
          <a:xfrm>
            <a:off x="2552700" y="323850"/>
            <a:ext cx="733425" cy="985843"/>
          </a:xfrm>
          <a:custGeom>
            <a:avLst/>
            <a:gdLst>
              <a:gd name="connsiteX0" fmla="*/ 676275 w 733425"/>
              <a:gd name="connsiteY0" fmla="*/ 0 h 985843"/>
              <a:gd name="connsiteX1" fmla="*/ 714375 w 733425"/>
              <a:gd name="connsiteY1" fmla="*/ 95250 h 985843"/>
              <a:gd name="connsiteX2" fmla="*/ 600075 w 733425"/>
              <a:gd name="connsiteY2" fmla="*/ 295275 h 985843"/>
              <a:gd name="connsiteX3" fmla="*/ 504825 w 733425"/>
              <a:gd name="connsiteY3" fmla="*/ 323850 h 985843"/>
              <a:gd name="connsiteX4" fmla="*/ 542925 w 733425"/>
              <a:gd name="connsiteY4" fmla="*/ 381000 h 985843"/>
              <a:gd name="connsiteX5" fmla="*/ 533400 w 733425"/>
              <a:gd name="connsiteY5" fmla="*/ 504825 h 985843"/>
              <a:gd name="connsiteX6" fmla="*/ 666750 w 733425"/>
              <a:gd name="connsiteY6" fmla="*/ 571500 h 985843"/>
              <a:gd name="connsiteX7" fmla="*/ 723900 w 733425"/>
              <a:gd name="connsiteY7" fmla="*/ 600075 h 985843"/>
              <a:gd name="connsiteX8" fmla="*/ 676275 w 733425"/>
              <a:gd name="connsiteY8" fmla="*/ 657225 h 985843"/>
              <a:gd name="connsiteX9" fmla="*/ 723900 w 733425"/>
              <a:gd name="connsiteY9" fmla="*/ 742950 h 985843"/>
              <a:gd name="connsiteX10" fmla="*/ 733425 w 733425"/>
              <a:gd name="connsiteY10" fmla="*/ 838200 h 985843"/>
              <a:gd name="connsiteX11" fmla="*/ 685800 w 733425"/>
              <a:gd name="connsiteY11" fmla="*/ 866775 h 985843"/>
              <a:gd name="connsiteX12" fmla="*/ 619125 w 733425"/>
              <a:gd name="connsiteY12" fmla="*/ 790575 h 985843"/>
              <a:gd name="connsiteX13" fmla="*/ 523875 w 733425"/>
              <a:gd name="connsiteY13" fmla="*/ 876300 h 985843"/>
              <a:gd name="connsiteX14" fmla="*/ 428625 w 733425"/>
              <a:gd name="connsiteY14" fmla="*/ 819150 h 985843"/>
              <a:gd name="connsiteX15" fmla="*/ 333375 w 733425"/>
              <a:gd name="connsiteY15" fmla="*/ 819150 h 985843"/>
              <a:gd name="connsiteX16" fmla="*/ 257175 w 733425"/>
              <a:gd name="connsiteY16" fmla="*/ 819150 h 985843"/>
              <a:gd name="connsiteX17" fmla="*/ 219075 w 733425"/>
              <a:gd name="connsiteY17" fmla="*/ 885825 h 985843"/>
              <a:gd name="connsiteX18" fmla="*/ 171450 w 733425"/>
              <a:gd name="connsiteY18" fmla="*/ 981075 h 985843"/>
              <a:gd name="connsiteX19" fmla="*/ 57150 w 733425"/>
              <a:gd name="connsiteY19" fmla="*/ 971550 h 985843"/>
              <a:gd name="connsiteX20" fmla="*/ 0 w 733425"/>
              <a:gd name="connsiteY20" fmla="*/ 971550 h 985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33425" h="985843">
                <a:moveTo>
                  <a:pt x="676275" y="0"/>
                </a:moveTo>
                <a:cubicBezTo>
                  <a:pt x="701675" y="23019"/>
                  <a:pt x="727075" y="46038"/>
                  <a:pt x="714375" y="95250"/>
                </a:cubicBezTo>
                <a:cubicBezTo>
                  <a:pt x="701675" y="144462"/>
                  <a:pt x="635000" y="257175"/>
                  <a:pt x="600075" y="295275"/>
                </a:cubicBezTo>
                <a:cubicBezTo>
                  <a:pt x="565150" y="333375"/>
                  <a:pt x="514350" y="309563"/>
                  <a:pt x="504825" y="323850"/>
                </a:cubicBezTo>
                <a:cubicBezTo>
                  <a:pt x="495300" y="338137"/>
                  <a:pt x="538162" y="350838"/>
                  <a:pt x="542925" y="381000"/>
                </a:cubicBezTo>
                <a:cubicBezTo>
                  <a:pt x="547687" y="411163"/>
                  <a:pt x="512763" y="473075"/>
                  <a:pt x="533400" y="504825"/>
                </a:cubicBezTo>
                <a:cubicBezTo>
                  <a:pt x="554037" y="536575"/>
                  <a:pt x="666750" y="571500"/>
                  <a:pt x="666750" y="571500"/>
                </a:cubicBezTo>
                <a:cubicBezTo>
                  <a:pt x="698500" y="587375"/>
                  <a:pt x="722313" y="585788"/>
                  <a:pt x="723900" y="600075"/>
                </a:cubicBezTo>
                <a:cubicBezTo>
                  <a:pt x="725487" y="614362"/>
                  <a:pt x="676275" y="633413"/>
                  <a:pt x="676275" y="657225"/>
                </a:cubicBezTo>
                <a:cubicBezTo>
                  <a:pt x="676275" y="681037"/>
                  <a:pt x="714375" y="712788"/>
                  <a:pt x="723900" y="742950"/>
                </a:cubicBezTo>
                <a:cubicBezTo>
                  <a:pt x="733425" y="773112"/>
                  <a:pt x="733425" y="838200"/>
                  <a:pt x="733425" y="838200"/>
                </a:cubicBezTo>
                <a:cubicBezTo>
                  <a:pt x="727075" y="858837"/>
                  <a:pt x="704850" y="874712"/>
                  <a:pt x="685800" y="866775"/>
                </a:cubicBezTo>
                <a:cubicBezTo>
                  <a:pt x="666750" y="858838"/>
                  <a:pt x="646112" y="788988"/>
                  <a:pt x="619125" y="790575"/>
                </a:cubicBezTo>
                <a:cubicBezTo>
                  <a:pt x="592138" y="792162"/>
                  <a:pt x="555625" y="871538"/>
                  <a:pt x="523875" y="876300"/>
                </a:cubicBezTo>
                <a:cubicBezTo>
                  <a:pt x="492125" y="881062"/>
                  <a:pt x="460375" y="828675"/>
                  <a:pt x="428625" y="819150"/>
                </a:cubicBezTo>
                <a:cubicBezTo>
                  <a:pt x="396875" y="809625"/>
                  <a:pt x="333375" y="819150"/>
                  <a:pt x="333375" y="819150"/>
                </a:cubicBezTo>
                <a:cubicBezTo>
                  <a:pt x="304800" y="819150"/>
                  <a:pt x="276225" y="808038"/>
                  <a:pt x="257175" y="819150"/>
                </a:cubicBezTo>
                <a:cubicBezTo>
                  <a:pt x="238125" y="830262"/>
                  <a:pt x="233362" y="858838"/>
                  <a:pt x="219075" y="885825"/>
                </a:cubicBezTo>
                <a:cubicBezTo>
                  <a:pt x="204787" y="912813"/>
                  <a:pt x="198437" y="966788"/>
                  <a:pt x="171450" y="981075"/>
                </a:cubicBezTo>
                <a:cubicBezTo>
                  <a:pt x="144462" y="995363"/>
                  <a:pt x="85725" y="973138"/>
                  <a:pt x="57150" y="971550"/>
                </a:cubicBezTo>
                <a:cubicBezTo>
                  <a:pt x="28575" y="969963"/>
                  <a:pt x="14287" y="970756"/>
                  <a:pt x="0" y="971550"/>
                </a:cubicBezTo>
              </a:path>
            </a:pathLst>
          </a:cu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240016" y="1340768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solidFill>
                  <a:schemeClr val="bg1"/>
                </a:solidFill>
              </a:rPr>
              <a:t>林道頂山線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sp>
        <p:nvSpPr>
          <p:cNvPr id="38" name="フリーフォーム 37"/>
          <p:cNvSpPr/>
          <p:nvPr/>
        </p:nvSpPr>
        <p:spPr>
          <a:xfrm>
            <a:off x="6997650" y="1866900"/>
            <a:ext cx="1432539" cy="3314700"/>
          </a:xfrm>
          <a:custGeom>
            <a:avLst/>
            <a:gdLst>
              <a:gd name="connsiteX0" fmla="*/ 60375 w 1432539"/>
              <a:gd name="connsiteY0" fmla="*/ 0 h 3314700"/>
              <a:gd name="connsiteX1" fmla="*/ 3225 w 1432539"/>
              <a:gd name="connsiteY1" fmla="*/ 114300 h 3314700"/>
              <a:gd name="connsiteX2" fmla="*/ 146100 w 1432539"/>
              <a:gd name="connsiteY2" fmla="*/ 342900 h 3314700"/>
              <a:gd name="connsiteX3" fmla="*/ 250875 w 1432539"/>
              <a:gd name="connsiteY3" fmla="*/ 485775 h 3314700"/>
              <a:gd name="connsiteX4" fmla="*/ 336600 w 1432539"/>
              <a:gd name="connsiteY4" fmla="*/ 695325 h 3314700"/>
              <a:gd name="connsiteX5" fmla="*/ 450900 w 1432539"/>
              <a:gd name="connsiteY5" fmla="*/ 971550 h 3314700"/>
              <a:gd name="connsiteX6" fmla="*/ 584250 w 1432539"/>
              <a:gd name="connsiteY6" fmla="*/ 1143000 h 3314700"/>
              <a:gd name="connsiteX7" fmla="*/ 774750 w 1432539"/>
              <a:gd name="connsiteY7" fmla="*/ 1181100 h 3314700"/>
              <a:gd name="connsiteX8" fmla="*/ 898575 w 1432539"/>
              <a:gd name="connsiteY8" fmla="*/ 1266825 h 3314700"/>
              <a:gd name="connsiteX9" fmla="*/ 1089075 w 1432539"/>
              <a:gd name="connsiteY9" fmla="*/ 1476375 h 3314700"/>
              <a:gd name="connsiteX10" fmla="*/ 1203375 w 1432539"/>
              <a:gd name="connsiteY10" fmla="*/ 1714500 h 3314700"/>
              <a:gd name="connsiteX11" fmla="*/ 1155750 w 1432539"/>
              <a:gd name="connsiteY11" fmla="*/ 1943100 h 3314700"/>
              <a:gd name="connsiteX12" fmla="*/ 1184325 w 1432539"/>
              <a:gd name="connsiteY12" fmla="*/ 2066925 h 3314700"/>
              <a:gd name="connsiteX13" fmla="*/ 1260525 w 1432539"/>
              <a:gd name="connsiteY13" fmla="*/ 2209800 h 3314700"/>
              <a:gd name="connsiteX14" fmla="*/ 1317675 w 1432539"/>
              <a:gd name="connsiteY14" fmla="*/ 2390775 h 3314700"/>
              <a:gd name="connsiteX15" fmla="*/ 1374825 w 1432539"/>
              <a:gd name="connsiteY15" fmla="*/ 2590800 h 3314700"/>
              <a:gd name="connsiteX16" fmla="*/ 1346250 w 1432539"/>
              <a:gd name="connsiteY16" fmla="*/ 2819400 h 3314700"/>
              <a:gd name="connsiteX17" fmla="*/ 1355775 w 1432539"/>
              <a:gd name="connsiteY17" fmla="*/ 3028950 h 3314700"/>
              <a:gd name="connsiteX18" fmla="*/ 1431975 w 1432539"/>
              <a:gd name="connsiteY18" fmla="*/ 3257550 h 3314700"/>
              <a:gd name="connsiteX19" fmla="*/ 1384350 w 1432539"/>
              <a:gd name="connsiteY19" fmla="*/ 3314700 h 3314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432539" h="3314700">
                <a:moveTo>
                  <a:pt x="60375" y="0"/>
                </a:moveTo>
                <a:cubicBezTo>
                  <a:pt x="24656" y="28575"/>
                  <a:pt x="-11063" y="57150"/>
                  <a:pt x="3225" y="114300"/>
                </a:cubicBezTo>
                <a:cubicBezTo>
                  <a:pt x="17512" y="171450"/>
                  <a:pt x="104825" y="280988"/>
                  <a:pt x="146100" y="342900"/>
                </a:cubicBezTo>
                <a:cubicBezTo>
                  <a:pt x="187375" y="404812"/>
                  <a:pt x="219125" y="427038"/>
                  <a:pt x="250875" y="485775"/>
                </a:cubicBezTo>
                <a:cubicBezTo>
                  <a:pt x="282625" y="544512"/>
                  <a:pt x="303263" y="614363"/>
                  <a:pt x="336600" y="695325"/>
                </a:cubicBezTo>
                <a:cubicBezTo>
                  <a:pt x="369937" y="776287"/>
                  <a:pt x="409625" y="896938"/>
                  <a:pt x="450900" y="971550"/>
                </a:cubicBezTo>
                <a:cubicBezTo>
                  <a:pt x="492175" y="1046162"/>
                  <a:pt x="530275" y="1108075"/>
                  <a:pt x="584250" y="1143000"/>
                </a:cubicBezTo>
                <a:cubicBezTo>
                  <a:pt x="638225" y="1177925"/>
                  <a:pt x="722363" y="1160463"/>
                  <a:pt x="774750" y="1181100"/>
                </a:cubicBezTo>
                <a:cubicBezTo>
                  <a:pt x="827138" y="1201738"/>
                  <a:pt x="846188" y="1217613"/>
                  <a:pt x="898575" y="1266825"/>
                </a:cubicBezTo>
                <a:cubicBezTo>
                  <a:pt x="950962" y="1316037"/>
                  <a:pt x="1038275" y="1401763"/>
                  <a:pt x="1089075" y="1476375"/>
                </a:cubicBezTo>
                <a:cubicBezTo>
                  <a:pt x="1139875" y="1550987"/>
                  <a:pt x="1192263" y="1636713"/>
                  <a:pt x="1203375" y="1714500"/>
                </a:cubicBezTo>
                <a:cubicBezTo>
                  <a:pt x="1214488" y="1792288"/>
                  <a:pt x="1158925" y="1884363"/>
                  <a:pt x="1155750" y="1943100"/>
                </a:cubicBezTo>
                <a:cubicBezTo>
                  <a:pt x="1152575" y="2001838"/>
                  <a:pt x="1166863" y="2022475"/>
                  <a:pt x="1184325" y="2066925"/>
                </a:cubicBezTo>
                <a:cubicBezTo>
                  <a:pt x="1201787" y="2111375"/>
                  <a:pt x="1238300" y="2155825"/>
                  <a:pt x="1260525" y="2209800"/>
                </a:cubicBezTo>
                <a:cubicBezTo>
                  <a:pt x="1282750" y="2263775"/>
                  <a:pt x="1298625" y="2327275"/>
                  <a:pt x="1317675" y="2390775"/>
                </a:cubicBezTo>
                <a:cubicBezTo>
                  <a:pt x="1336725" y="2454275"/>
                  <a:pt x="1370063" y="2519363"/>
                  <a:pt x="1374825" y="2590800"/>
                </a:cubicBezTo>
                <a:cubicBezTo>
                  <a:pt x="1379588" y="2662238"/>
                  <a:pt x="1349425" y="2746375"/>
                  <a:pt x="1346250" y="2819400"/>
                </a:cubicBezTo>
                <a:cubicBezTo>
                  <a:pt x="1343075" y="2892425"/>
                  <a:pt x="1341488" y="2955925"/>
                  <a:pt x="1355775" y="3028950"/>
                </a:cubicBezTo>
                <a:cubicBezTo>
                  <a:pt x="1370062" y="3101975"/>
                  <a:pt x="1427213" y="3209925"/>
                  <a:pt x="1431975" y="3257550"/>
                </a:cubicBezTo>
                <a:cubicBezTo>
                  <a:pt x="1436737" y="3305175"/>
                  <a:pt x="1410543" y="3309937"/>
                  <a:pt x="1384350" y="3314700"/>
                </a:cubicBezTo>
              </a:path>
            </a:pathLst>
          </a:custGeom>
          <a:noFill/>
          <a:ln w="15875">
            <a:solidFill>
              <a:schemeClr val="accent4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/>
          <p:cNvSpPr/>
          <p:nvPr/>
        </p:nvSpPr>
        <p:spPr>
          <a:xfrm>
            <a:off x="2562225" y="1495425"/>
            <a:ext cx="4629150" cy="3879546"/>
          </a:xfrm>
          <a:custGeom>
            <a:avLst/>
            <a:gdLst>
              <a:gd name="connsiteX0" fmla="*/ 0 w 4629150"/>
              <a:gd name="connsiteY0" fmla="*/ 0 h 3879546"/>
              <a:gd name="connsiteX1" fmla="*/ 304800 w 4629150"/>
              <a:gd name="connsiteY1" fmla="*/ 114300 h 3879546"/>
              <a:gd name="connsiteX2" fmla="*/ 695325 w 4629150"/>
              <a:gd name="connsiteY2" fmla="*/ 285750 h 3879546"/>
              <a:gd name="connsiteX3" fmla="*/ 923925 w 4629150"/>
              <a:gd name="connsiteY3" fmla="*/ 247650 h 3879546"/>
              <a:gd name="connsiteX4" fmla="*/ 1228725 w 4629150"/>
              <a:gd name="connsiteY4" fmla="*/ 333375 h 3879546"/>
              <a:gd name="connsiteX5" fmla="*/ 1504950 w 4629150"/>
              <a:gd name="connsiteY5" fmla="*/ 514350 h 3879546"/>
              <a:gd name="connsiteX6" fmla="*/ 1847850 w 4629150"/>
              <a:gd name="connsiteY6" fmla="*/ 962025 h 3879546"/>
              <a:gd name="connsiteX7" fmla="*/ 1847850 w 4629150"/>
              <a:gd name="connsiteY7" fmla="*/ 981075 h 3879546"/>
              <a:gd name="connsiteX8" fmla="*/ 2057400 w 4629150"/>
              <a:gd name="connsiteY8" fmla="*/ 1409700 h 3879546"/>
              <a:gd name="connsiteX9" fmla="*/ 2276475 w 4629150"/>
              <a:gd name="connsiteY9" fmla="*/ 1600200 h 3879546"/>
              <a:gd name="connsiteX10" fmla="*/ 2533650 w 4629150"/>
              <a:gd name="connsiteY10" fmla="*/ 1781175 h 3879546"/>
              <a:gd name="connsiteX11" fmla="*/ 2667000 w 4629150"/>
              <a:gd name="connsiteY11" fmla="*/ 2009775 h 3879546"/>
              <a:gd name="connsiteX12" fmla="*/ 2886075 w 4629150"/>
              <a:gd name="connsiteY12" fmla="*/ 2276475 h 3879546"/>
              <a:gd name="connsiteX13" fmla="*/ 3057525 w 4629150"/>
              <a:gd name="connsiteY13" fmla="*/ 2295525 h 3879546"/>
              <a:gd name="connsiteX14" fmla="*/ 3438525 w 4629150"/>
              <a:gd name="connsiteY14" fmla="*/ 2266950 h 3879546"/>
              <a:gd name="connsiteX15" fmla="*/ 3695700 w 4629150"/>
              <a:gd name="connsiteY15" fmla="*/ 2362200 h 3879546"/>
              <a:gd name="connsiteX16" fmla="*/ 3800475 w 4629150"/>
              <a:gd name="connsiteY16" fmla="*/ 2524125 h 3879546"/>
              <a:gd name="connsiteX17" fmla="*/ 4029075 w 4629150"/>
              <a:gd name="connsiteY17" fmla="*/ 2733675 h 3879546"/>
              <a:gd name="connsiteX18" fmla="*/ 4200525 w 4629150"/>
              <a:gd name="connsiteY18" fmla="*/ 2895600 h 3879546"/>
              <a:gd name="connsiteX19" fmla="*/ 4200525 w 4629150"/>
              <a:gd name="connsiteY19" fmla="*/ 2895600 h 3879546"/>
              <a:gd name="connsiteX20" fmla="*/ 4362450 w 4629150"/>
              <a:gd name="connsiteY20" fmla="*/ 3086100 h 3879546"/>
              <a:gd name="connsiteX21" fmla="*/ 4486275 w 4629150"/>
              <a:gd name="connsiteY21" fmla="*/ 3343275 h 3879546"/>
              <a:gd name="connsiteX22" fmla="*/ 4495800 w 4629150"/>
              <a:gd name="connsiteY22" fmla="*/ 3590925 h 3879546"/>
              <a:gd name="connsiteX23" fmla="*/ 4552950 w 4629150"/>
              <a:gd name="connsiteY23" fmla="*/ 3838575 h 3879546"/>
              <a:gd name="connsiteX24" fmla="*/ 4629150 w 4629150"/>
              <a:gd name="connsiteY24" fmla="*/ 3876675 h 3879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4629150" h="3879546">
                <a:moveTo>
                  <a:pt x="0" y="0"/>
                </a:moveTo>
                <a:cubicBezTo>
                  <a:pt x="94456" y="33337"/>
                  <a:pt x="188913" y="66675"/>
                  <a:pt x="304800" y="114300"/>
                </a:cubicBezTo>
                <a:cubicBezTo>
                  <a:pt x="420688" y="161925"/>
                  <a:pt x="592138" y="263525"/>
                  <a:pt x="695325" y="285750"/>
                </a:cubicBezTo>
                <a:cubicBezTo>
                  <a:pt x="798512" y="307975"/>
                  <a:pt x="835025" y="239713"/>
                  <a:pt x="923925" y="247650"/>
                </a:cubicBezTo>
                <a:cubicBezTo>
                  <a:pt x="1012825" y="255587"/>
                  <a:pt x="1131887" y="288925"/>
                  <a:pt x="1228725" y="333375"/>
                </a:cubicBezTo>
                <a:cubicBezTo>
                  <a:pt x="1325563" y="377825"/>
                  <a:pt x="1401763" y="409575"/>
                  <a:pt x="1504950" y="514350"/>
                </a:cubicBezTo>
                <a:cubicBezTo>
                  <a:pt x="1608138" y="619125"/>
                  <a:pt x="1847850" y="962025"/>
                  <a:pt x="1847850" y="962025"/>
                </a:cubicBezTo>
                <a:cubicBezTo>
                  <a:pt x="1905000" y="1039812"/>
                  <a:pt x="1812925" y="906463"/>
                  <a:pt x="1847850" y="981075"/>
                </a:cubicBezTo>
                <a:cubicBezTo>
                  <a:pt x="1882775" y="1055687"/>
                  <a:pt x="1985962" y="1306512"/>
                  <a:pt x="2057400" y="1409700"/>
                </a:cubicBezTo>
                <a:cubicBezTo>
                  <a:pt x="2128838" y="1512888"/>
                  <a:pt x="2197100" y="1538288"/>
                  <a:pt x="2276475" y="1600200"/>
                </a:cubicBezTo>
                <a:cubicBezTo>
                  <a:pt x="2355850" y="1662112"/>
                  <a:pt x="2468563" y="1712913"/>
                  <a:pt x="2533650" y="1781175"/>
                </a:cubicBezTo>
                <a:cubicBezTo>
                  <a:pt x="2598737" y="1849437"/>
                  <a:pt x="2608263" y="1927225"/>
                  <a:pt x="2667000" y="2009775"/>
                </a:cubicBezTo>
                <a:cubicBezTo>
                  <a:pt x="2725738" y="2092325"/>
                  <a:pt x="2820988" y="2228850"/>
                  <a:pt x="2886075" y="2276475"/>
                </a:cubicBezTo>
                <a:cubicBezTo>
                  <a:pt x="2951163" y="2324100"/>
                  <a:pt x="2965450" y="2297113"/>
                  <a:pt x="3057525" y="2295525"/>
                </a:cubicBezTo>
                <a:cubicBezTo>
                  <a:pt x="3149600" y="2293938"/>
                  <a:pt x="3332163" y="2255838"/>
                  <a:pt x="3438525" y="2266950"/>
                </a:cubicBezTo>
                <a:cubicBezTo>
                  <a:pt x="3544887" y="2278062"/>
                  <a:pt x="3635375" y="2319338"/>
                  <a:pt x="3695700" y="2362200"/>
                </a:cubicBezTo>
                <a:cubicBezTo>
                  <a:pt x="3756025" y="2405062"/>
                  <a:pt x="3744913" y="2462213"/>
                  <a:pt x="3800475" y="2524125"/>
                </a:cubicBezTo>
                <a:cubicBezTo>
                  <a:pt x="3856038" y="2586038"/>
                  <a:pt x="3962400" y="2671763"/>
                  <a:pt x="4029075" y="2733675"/>
                </a:cubicBezTo>
                <a:cubicBezTo>
                  <a:pt x="4095750" y="2795588"/>
                  <a:pt x="4200525" y="2895600"/>
                  <a:pt x="4200525" y="2895600"/>
                </a:cubicBezTo>
                <a:lnTo>
                  <a:pt x="4200525" y="2895600"/>
                </a:lnTo>
                <a:cubicBezTo>
                  <a:pt x="4227512" y="2927350"/>
                  <a:pt x="4314825" y="3011488"/>
                  <a:pt x="4362450" y="3086100"/>
                </a:cubicBezTo>
                <a:cubicBezTo>
                  <a:pt x="4410075" y="3160712"/>
                  <a:pt x="4464050" y="3259138"/>
                  <a:pt x="4486275" y="3343275"/>
                </a:cubicBezTo>
                <a:cubicBezTo>
                  <a:pt x="4508500" y="3427413"/>
                  <a:pt x="4484688" y="3508375"/>
                  <a:pt x="4495800" y="3590925"/>
                </a:cubicBezTo>
                <a:cubicBezTo>
                  <a:pt x="4506912" y="3673475"/>
                  <a:pt x="4530725" y="3790950"/>
                  <a:pt x="4552950" y="3838575"/>
                </a:cubicBezTo>
                <a:cubicBezTo>
                  <a:pt x="4575175" y="3886200"/>
                  <a:pt x="4602162" y="3881437"/>
                  <a:pt x="4629150" y="3876675"/>
                </a:cubicBezTo>
              </a:path>
            </a:pathLst>
          </a:custGeom>
          <a:noFill/>
          <a:ln w="15875">
            <a:solidFill>
              <a:schemeClr val="accent2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0632504" y="6093296"/>
            <a:ext cx="9428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smtClean="0">
                <a:solidFill>
                  <a:schemeClr val="bg1"/>
                </a:solidFill>
              </a:rPr>
              <a:t>Google </a:t>
            </a:r>
            <a:r>
              <a:rPr kumimoji="1" lang="ja-JP" altLang="en-US" sz="1000" dirty="0" smtClean="0">
                <a:solidFill>
                  <a:schemeClr val="bg1"/>
                </a:solidFill>
              </a:rPr>
              <a:t>マップ</a:t>
            </a:r>
            <a:endParaRPr kumimoji="1" lang="ja-JP" altLang="en-US" sz="1000" dirty="0">
              <a:solidFill>
                <a:schemeClr val="bg1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10960446" y="6462142"/>
            <a:ext cx="720080" cy="2072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/>
          <p:cNvSpPr/>
          <p:nvPr/>
        </p:nvSpPr>
        <p:spPr>
          <a:xfrm>
            <a:off x="5064369" y="1532190"/>
            <a:ext cx="3469007" cy="1584501"/>
          </a:xfrm>
          <a:custGeom>
            <a:avLst/>
            <a:gdLst>
              <a:gd name="connsiteX0" fmla="*/ 0 w 3469007"/>
              <a:gd name="connsiteY0" fmla="*/ 1562702 h 1584501"/>
              <a:gd name="connsiteX1" fmla="*/ 14068 w 3469007"/>
              <a:gd name="connsiteY1" fmla="*/ 1457195 h 1584501"/>
              <a:gd name="connsiteX2" fmla="*/ 63305 w 3469007"/>
              <a:gd name="connsiteY2" fmla="*/ 1429059 h 1584501"/>
              <a:gd name="connsiteX3" fmla="*/ 203982 w 3469007"/>
              <a:gd name="connsiteY3" fmla="*/ 1478296 h 1584501"/>
              <a:gd name="connsiteX4" fmla="*/ 246185 w 3469007"/>
              <a:gd name="connsiteY4" fmla="*/ 1471262 h 1584501"/>
              <a:gd name="connsiteX5" fmla="*/ 351693 w 3469007"/>
              <a:gd name="connsiteY5" fmla="*/ 1393890 h 1584501"/>
              <a:gd name="connsiteX6" fmla="*/ 696351 w 3469007"/>
              <a:gd name="connsiteY6" fmla="*/ 1372788 h 1584501"/>
              <a:gd name="connsiteX7" fmla="*/ 717453 w 3469007"/>
              <a:gd name="connsiteY7" fmla="*/ 1471262 h 1584501"/>
              <a:gd name="connsiteX8" fmla="*/ 808893 w 3469007"/>
              <a:gd name="connsiteY8" fmla="*/ 1499398 h 1584501"/>
              <a:gd name="connsiteX9" fmla="*/ 886265 w 3469007"/>
              <a:gd name="connsiteY9" fmla="*/ 1555668 h 1584501"/>
              <a:gd name="connsiteX10" fmla="*/ 970671 w 3469007"/>
              <a:gd name="connsiteY10" fmla="*/ 1520499 h 1584501"/>
              <a:gd name="connsiteX11" fmla="*/ 1041009 w 3469007"/>
              <a:gd name="connsiteY11" fmla="*/ 1583804 h 1584501"/>
              <a:gd name="connsiteX12" fmla="*/ 1329397 w 3469007"/>
              <a:gd name="connsiteY12" fmla="*/ 1471262 h 1584501"/>
              <a:gd name="connsiteX13" fmla="*/ 1329397 w 3469007"/>
              <a:gd name="connsiteY13" fmla="*/ 1471262 h 1584501"/>
              <a:gd name="connsiteX14" fmla="*/ 1420837 w 3469007"/>
              <a:gd name="connsiteY14" fmla="*/ 1309484 h 1584501"/>
              <a:gd name="connsiteX15" fmla="*/ 1371600 w 3469007"/>
              <a:gd name="connsiteY15" fmla="*/ 1203976 h 1584501"/>
              <a:gd name="connsiteX16" fmla="*/ 1069145 w 3469007"/>
              <a:gd name="connsiteY16" fmla="*/ 1203976 h 1584501"/>
              <a:gd name="connsiteX17" fmla="*/ 984739 w 3469007"/>
              <a:gd name="connsiteY17" fmla="*/ 1119570 h 1584501"/>
              <a:gd name="connsiteX18" fmla="*/ 935502 w 3469007"/>
              <a:gd name="connsiteY18" fmla="*/ 852284 h 1584501"/>
              <a:gd name="connsiteX19" fmla="*/ 970671 w 3469007"/>
              <a:gd name="connsiteY19" fmla="*/ 774912 h 1584501"/>
              <a:gd name="connsiteX20" fmla="*/ 1090246 w 3469007"/>
              <a:gd name="connsiteY20" fmla="*/ 704573 h 1584501"/>
              <a:gd name="connsiteX21" fmla="*/ 1125416 w 3469007"/>
              <a:gd name="connsiteY21" fmla="*/ 634235 h 1584501"/>
              <a:gd name="connsiteX22" fmla="*/ 1146517 w 3469007"/>
              <a:gd name="connsiteY22" fmla="*/ 472456 h 1584501"/>
              <a:gd name="connsiteX23" fmla="*/ 1371600 w 3469007"/>
              <a:gd name="connsiteY23" fmla="*/ 359915 h 1584501"/>
              <a:gd name="connsiteX24" fmla="*/ 1329397 w 3469007"/>
              <a:gd name="connsiteY24" fmla="*/ 254407 h 1584501"/>
              <a:gd name="connsiteX25" fmla="*/ 1237957 w 3469007"/>
              <a:gd name="connsiteY25" fmla="*/ 127798 h 1584501"/>
              <a:gd name="connsiteX26" fmla="*/ 1181686 w 3469007"/>
              <a:gd name="connsiteY26" fmla="*/ 22290 h 1584501"/>
              <a:gd name="connsiteX27" fmla="*/ 1202788 w 3469007"/>
              <a:gd name="connsiteY27" fmla="*/ 1188 h 1584501"/>
              <a:gd name="connsiteX28" fmla="*/ 1350499 w 3469007"/>
              <a:gd name="connsiteY28" fmla="*/ 43392 h 1584501"/>
              <a:gd name="connsiteX29" fmla="*/ 1406769 w 3469007"/>
              <a:gd name="connsiteY29" fmla="*/ 43392 h 1584501"/>
              <a:gd name="connsiteX30" fmla="*/ 1568548 w 3469007"/>
              <a:gd name="connsiteY30" fmla="*/ 134832 h 1584501"/>
              <a:gd name="connsiteX31" fmla="*/ 1638886 w 3469007"/>
              <a:gd name="connsiteY31" fmla="*/ 177035 h 1584501"/>
              <a:gd name="connsiteX32" fmla="*/ 1702191 w 3469007"/>
              <a:gd name="connsiteY32" fmla="*/ 177035 h 1584501"/>
              <a:gd name="connsiteX33" fmla="*/ 1765496 w 3469007"/>
              <a:gd name="connsiteY33" fmla="*/ 296610 h 1584501"/>
              <a:gd name="connsiteX34" fmla="*/ 1835834 w 3469007"/>
              <a:gd name="connsiteY34" fmla="*/ 247373 h 1584501"/>
              <a:gd name="connsiteX35" fmla="*/ 2089053 w 3469007"/>
              <a:gd name="connsiteY35" fmla="*/ 352881 h 1584501"/>
              <a:gd name="connsiteX36" fmla="*/ 2792437 w 3469007"/>
              <a:gd name="connsiteY36" fmla="*/ 198136 h 1584501"/>
              <a:gd name="connsiteX37" fmla="*/ 2883877 w 3469007"/>
              <a:gd name="connsiteY37" fmla="*/ 233305 h 1584501"/>
              <a:gd name="connsiteX38" fmla="*/ 3087859 w 3469007"/>
              <a:gd name="connsiteY38" fmla="*/ 254407 h 1584501"/>
              <a:gd name="connsiteX39" fmla="*/ 3165231 w 3469007"/>
              <a:gd name="connsiteY39" fmla="*/ 303644 h 1584501"/>
              <a:gd name="connsiteX40" fmla="*/ 3186333 w 3469007"/>
              <a:gd name="connsiteY40" fmla="*/ 331779 h 1584501"/>
              <a:gd name="connsiteX41" fmla="*/ 3439551 w 3469007"/>
              <a:gd name="connsiteY41" fmla="*/ 247373 h 1584501"/>
              <a:gd name="connsiteX42" fmla="*/ 3453619 w 3469007"/>
              <a:gd name="connsiteY42" fmla="*/ 247373 h 1584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3469007" h="1584501">
                <a:moveTo>
                  <a:pt x="0" y="1562702"/>
                </a:moveTo>
                <a:cubicBezTo>
                  <a:pt x="1758" y="1521085"/>
                  <a:pt x="3517" y="1479469"/>
                  <a:pt x="14068" y="1457195"/>
                </a:cubicBezTo>
                <a:cubicBezTo>
                  <a:pt x="24619" y="1434921"/>
                  <a:pt x="31653" y="1425542"/>
                  <a:pt x="63305" y="1429059"/>
                </a:cubicBezTo>
                <a:cubicBezTo>
                  <a:pt x="94957" y="1432576"/>
                  <a:pt x="173502" y="1471262"/>
                  <a:pt x="203982" y="1478296"/>
                </a:cubicBezTo>
                <a:cubicBezTo>
                  <a:pt x="234462" y="1485330"/>
                  <a:pt x="221567" y="1485330"/>
                  <a:pt x="246185" y="1471262"/>
                </a:cubicBezTo>
                <a:cubicBezTo>
                  <a:pt x="270804" y="1457194"/>
                  <a:pt x="276665" y="1410302"/>
                  <a:pt x="351693" y="1393890"/>
                </a:cubicBezTo>
                <a:cubicBezTo>
                  <a:pt x="426721" y="1377478"/>
                  <a:pt x="635391" y="1359893"/>
                  <a:pt x="696351" y="1372788"/>
                </a:cubicBezTo>
                <a:cubicBezTo>
                  <a:pt x="757311" y="1385683"/>
                  <a:pt x="698696" y="1450160"/>
                  <a:pt x="717453" y="1471262"/>
                </a:cubicBezTo>
                <a:cubicBezTo>
                  <a:pt x="736210" y="1492364"/>
                  <a:pt x="780758" y="1485330"/>
                  <a:pt x="808893" y="1499398"/>
                </a:cubicBezTo>
                <a:cubicBezTo>
                  <a:pt x="837028" y="1513466"/>
                  <a:pt x="859302" y="1552151"/>
                  <a:pt x="886265" y="1555668"/>
                </a:cubicBezTo>
                <a:cubicBezTo>
                  <a:pt x="913228" y="1559185"/>
                  <a:pt x="944880" y="1515810"/>
                  <a:pt x="970671" y="1520499"/>
                </a:cubicBezTo>
                <a:cubicBezTo>
                  <a:pt x="996462" y="1525188"/>
                  <a:pt x="981221" y="1592010"/>
                  <a:pt x="1041009" y="1583804"/>
                </a:cubicBezTo>
                <a:cubicBezTo>
                  <a:pt x="1100797" y="1575598"/>
                  <a:pt x="1329397" y="1471262"/>
                  <a:pt x="1329397" y="1471262"/>
                </a:cubicBezTo>
                <a:lnTo>
                  <a:pt x="1329397" y="1471262"/>
                </a:lnTo>
                <a:cubicBezTo>
                  <a:pt x="1344637" y="1444299"/>
                  <a:pt x="1413803" y="1354032"/>
                  <a:pt x="1420837" y="1309484"/>
                </a:cubicBezTo>
                <a:cubicBezTo>
                  <a:pt x="1427871" y="1264936"/>
                  <a:pt x="1430215" y="1221561"/>
                  <a:pt x="1371600" y="1203976"/>
                </a:cubicBezTo>
                <a:cubicBezTo>
                  <a:pt x="1312985" y="1186391"/>
                  <a:pt x="1133622" y="1218044"/>
                  <a:pt x="1069145" y="1203976"/>
                </a:cubicBezTo>
                <a:cubicBezTo>
                  <a:pt x="1004668" y="1189908"/>
                  <a:pt x="1007013" y="1178185"/>
                  <a:pt x="984739" y="1119570"/>
                </a:cubicBezTo>
                <a:cubicBezTo>
                  <a:pt x="962465" y="1060955"/>
                  <a:pt x="937847" y="909727"/>
                  <a:pt x="935502" y="852284"/>
                </a:cubicBezTo>
                <a:cubicBezTo>
                  <a:pt x="933157" y="794841"/>
                  <a:pt x="944880" y="799530"/>
                  <a:pt x="970671" y="774912"/>
                </a:cubicBezTo>
                <a:cubicBezTo>
                  <a:pt x="996462" y="750294"/>
                  <a:pt x="1064455" y="728019"/>
                  <a:pt x="1090246" y="704573"/>
                </a:cubicBezTo>
                <a:cubicBezTo>
                  <a:pt x="1116037" y="681127"/>
                  <a:pt x="1116038" y="672921"/>
                  <a:pt x="1125416" y="634235"/>
                </a:cubicBezTo>
                <a:cubicBezTo>
                  <a:pt x="1134795" y="595549"/>
                  <a:pt x="1105486" y="518176"/>
                  <a:pt x="1146517" y="472456"/>
                </a:cubicBezTo>
                <a:cubicBezTo>
                  <a:pt x="1187548" y="426736"/>
                  <a:pt x="1341120" y="396256"/>
                  <a:pt x="1371600" y="359915"/>
                </a:cubicBezTo>
                <a:cubicBezTo>
                  <a:pt x="1402080" y="323574"/>
                  <a:pt x="1351671" y="293093"/>
                  <a:pt x="1329397" y="254407"/>
                </a:cubicBezTo>
                <a:cubicBezTo>
                  <a:pt x="1307123" y="215721"/>
                  <a:pt x="1262575" y="166484"/>
                  <a:pt x="1237957" y="127798"/>
                </a:cubicBezTo>
                <a:cubicBezTo>
                  <a:pt x="1213339" y="89112"/>
                  <a:pt x="1181686" y="22290"/>
                  <a:pt x="1181686" y="22290"/>
                </a:cubicBezTo>
                <a:cubicBezTo>
                  <a:pt x="1175825" y="1188"/>
                  <a:pt x="1174653" y="-2329"/>
                  <a:pt x="1202788" y="1188"/>
                </a:cubicBezTo>
                <a:cubicBezTo>
                  <a:pt x="1230923" y="4705"/>
                  <a:pt x="1316502" y="36358"/>
                  <a:pt x="1350499" y="43392"/>
                </a:cubicBezTo>
                <a:cubicBezTo>
                  <a:pt x="1384496" y="50426"/>
                  <a:pt x="1370428" y="28152"/>
                  <a:pt x="1406769" y="43392"/>
                </a:cubicBezTo>
                <a:cubicBezTo>
                  <a:pt x="1443110" y="58632"/>
                  <a:pt x="1529862" y="112558"/>
                  <a:pt x="1568548" y="134832"/>
                </a:cubicBezTo>
                <a:cubicBezTo>
                  <a:pt x="1607234" y="157106"/>
                  <a:pt x="1616612" y="170001"/>
                  <a:pt x="1638886" y="177035"/>
                </a:cubicBezTo>
                <a:cubicBezTo>
                  <a:pt x="1661160" y="184069"/>
                  <a:pt x="1681089" y="157106"/>
                  <a:pt x="1702191" y="177035"/>
                </a:cubicBezTo>
                <a:cubicBezTo>
                  <a:pt x="1723293" y="196964"/>
                  <a:pt x="1743222" y="284887"/>
                  <a:pt x="1765496" y="296610"/>
                </a:cubicBezTo>
                <a:cubicBezTo>
                  <a:pt x="1787770" y="308333"/>
                  <a:pt x="1781908" y="237995"/>
                  <a:pt x="1835834" y="247373"/>
                </a:cubicBezTo>
                <a:cubicBezTo>
                  <a:pt x="1889760" y="256751"/>
                  <a:pt x="1929619" y="361087"/>
                  <a:pt x="2089053" y="352881"/>
                </a:cubicBezTo>
                <a:cubicBezTo>
                  <a:pt x="2248487" y="344675"/>
                  <a:pt x="2659966" y="218065"/>
                  <a:pt x="2792437" y="198136"/>
                </a:cubicBezTo>
                <a:cubicBezTo>
                  <a:pt x="2924908" y="178207"/>
                  <a:pt x="2834640" y="223927"/>
                  <a:pt x="2883877" y="233305"/>
                </a:cubicBezTo>
                <a:cubicBezTo>
                  <a:pt x="2933114" y="242683"/>
                  <a:pt x="3040967" y="242684"/>
                  <a:pt x="3087859" y="254407"/>
                </a:cubicBezTo>
                <a:cubicBezTo>
                  <a:pt x="3134751" y="266130"/>
                  <a:pt x="3165231" y="303644"/>
                  <a:pt x="3165231" y="303644"/>
                </a:cubicBezTo>
                <a:cubicBezTo>
                  <a:pt x="3181643" y="316539"/>
                  <a:pt x="3140613" y="341157"/>
                  <a:pt x="3186333" y="331779"/>
                </a:cubicBezTo>
                <a:cubicBezTo>
                  <a:pt x="3232053" y="322401"/>
                  <a:pt x="3439551" y="247373"/>
                  <a:pt x="3439551" y="247373"/>
                </a:cubicBezTo>
                <a:cubicBezTo>
                  <a:pt x="3484099" y="233305"/>
                  <a:pt x="3468859" y="240339"/>
                  <a:pt x="3453619" y="247373"/>
                </a:cubicBezTo>
              </a:path>
            </a:pathLst>
          </a:cu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楕円 43"/>
          <p:cNvSpPr/>
          <p:nvPr/>
        </p:nvSpPr>
        <p:spPr>
          <a:xfrm>
            <a:off x="8222566" y="1532190"/>
            <a:ext cx="738554" cy="711607"/>
          </a:xfrm>
          <a:prstGeom prst="ellipse">
            <a:avLst/>
          </a:prstGeom>
          <a:solidFill>
            <a:srgbClr val="FF0000">
              <a:alpha val="5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8213483" y="1816804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</a:rPr>
              <a:t>目的地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24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30</Words>
  <Application>Microsoft Office PowerPoint</Application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kinomati24</dc:creator>
  <cp:lastModifiedBy>hukusi72</cp:lastModifiedBy>
  <cp:revision>1</cp:revision>
  <cp:lastPrinted>2025-01-17T00:37:59Z</cp:lastPrinted>
  <dcterms:created xsi:type="dcterms:W3CDTF">2023-01-31T02:07:53Z</dcterms:created>
  <dcterms:modified xsi:type="dcterms:W3CDTF">2025-01-17T00:38:01Z</dcterms:modified>
</cp:coreProperties>
</file>